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92" r:id="rId3"/>
    <p:sldMasterId id="2147483706" r:id="rId4"/>
    <p:sldMasterId id="2147483723" r:id="rId5"/>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1120" r:id="rId24"/>
    <p:sldId id="275" r:id="rId25"/>
    <p:sldId id="276" r:id="rId26"/>
    <p:sldId id="277" r:id="rId27"/>
    <p:sldId id="278" r:id="rId28"/>
    <p:sldId id="279" r:id="rId29"/>
    <p:sldId id="280" r:id="rId30"/>
    <p:sldId id="281" r:id="rId31"/>
    <p:sldId id="282" r:id="rId32"/>
    <p:sldId id="283" r:id="rId33"/>
    <p:sldId id="296" r:id="rId34"/>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hn75hCKoNQlxOuLHn8na7k3jeD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7CAA0A-8FD3-410D-B764-E7D7350C72EB}">
  <a:tblStyle styleId="{187CAA0A-8FD3-410D-B764-E7D7350C72E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81" autoAdjust="0"/>
  </p:normalViewPr>
  <p:slideViewPr>
    <p:cSldViewPr snapToGrid="0">
      <p:cViewPr>
        <p:scale>
          <a:sx n="150" d="100"/>
          <a:sy n="150" d="100"/>
        </p:scale>
        <p:origin x="1236" y="35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49" Type="http://customschemas.google.com/relationships/presentationmetadata" Target="meta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Huang (DLI)" userId="e5180e2e-3adf-447c-af24-87a30ac7a71a" providerId="ADAL" clId="{897496BD-D69C-4926-AB28-04574137520F}"/>
    <pc:docChg chg="modMainMaster">
      <pc:chgData name="Leo Huang (DLI)" userId="e5180e2e-3adf-447c-af24-87a30ac7a71a" providerId="ADAL" clId="{897496BD-D69C-4926-AB28-04574137520F}" dt="2024-07-11T04:55:30.741" v="29"/>
      <pc:docMkLst>
        <pc:docMk/>
      </pc:docMkLst>
      <pc:sldMasterChg chg="addSp modSp modSldLayout">
        <pc:chgData name="Leo Huang (DLI)" userId="e5180e2e-3adf-447c-af24-87a30ac7a71a" providerId="ADAL" clId="{897496BD-D69C-4926-AB28-04574137520F}" dt="2024-07-11T04:54:48.280" v="8"/>
        <pc:sldMasterMkLst>
          <pc:docMk/>
          <pc:sldMasterMk cId="0" sldId="2147483648"/>
        </pc:sldMasterMkLst>
        <pc:spChg chg="add mod">
          <ac:chgData name="Leo Huang (DLI)" userId="e5180e2e-3adf-447c-af24-87a30ac7a71a" providerId="ADAL" clId="{897496BD-D69C-4926-AB28-04574137520F}" dt="2024-07-11T04:54:34.718" v="1"/>
          <ac:spMkLst>
            <pc:docMk/>
            <pc:sldMasterMk cId="0" sldId="2147483648"/>
            <ac:spMk id="5" creationId="{9E1499B8-9709-4486-B4B9-67751FC33FD0}"/>
          </ac:spMkLst>
        </pc:spChg>
        <pc:sldLayoutChg chg="addSp modSp">
          <pc:chgData name="Leo Huang (DLI)" userId="e5180e2e-3adf-447c-af24-87a30ac7a71a" providerId="ADAL" clId="{897496BD-D69C-4926-AB28-04574137520F}" dt="2024-07-11T04:54:30.082" v="0"/>
          <pc:sldLayoutMkLst>
            <pc:docMk/>
            <pc:sldMasterMk cId="0" sldId="2147483648"/>
            <pc:sldLayoutMk cId="0" sldId="2147483650"/>
          </pc:sldLayoutMkLst>
          <pc:spChg chg="add mod">
            <ac:chgData name="Leo Huang (DLI)" userId="e5180e2e-3adf-447c-af24-87a30ac7a71a" providerId="ADAL" clId="{897496BD-D69C-4926-AB28-04574137520F}" dt="2024-07-11T04:54:30.082" v="0"/>
            <ac:spMkLst>
              <pc:docMk/>
              <pc:sldMasterMk cId="0" sldId="2147483648"/>
              <pc:sldLayoutMk cId="0" sldId="2147483650"/>
              <ac:spMk id="5" creationId="{1BF28AA5-E355-4CF7-9E4A-C52184CABAD9}"/>
            </ac:spMkLst>
          </pc:spChg>
        </pc:sldLayoutChg>
        <pc:sldLayoutChg chg="addSp modSp">
          <pc:chgData name="Leo Huang (DLI)" userId="e5180e2e-3adf-447c-af24-87a30ac7a71a" providerId="ADAL" clId="{897496BD-D69C-4926-AB28-04574137520F}" dt="2024-07-11T04:54:38.994" v="2"/>
          <pc:sldLayoutMkLst>
            <pc:docMk/>
            <pc:sldMasterMk cId="0" sldId="2147483648"/>
            <pc:sldLayoutMk cId="0" sldId="2147483654"/>
          </pc:sldLayoutMkLst>
          <pc:spChg chg="add mod">
            <ac:chgData name="Leo Huang (DLI)" userId="e5180e2e-3adf-447c-af24-87a30ac7a71a" providerId="ADAL" clId="{897496BD-D69C-4926-AB28-04574137520F}" dt="2024-07-11T04:54:38.994" v="2"/>
            <ac:spMkLst>
              <pc:docMk/>
              <pc:sldMasterMk cId="0" sldId="2147483648"/>
              <pc:sldLayoutMk cId="0" sldId="2147483654"/>
              <ac:spMk id="6" creationId="{BCFE9DFE-B150-4F9C-B239-32C2737430B4}"/>
            </ac:spMkLst>
          </pc:spChg>
        </pc:sldLayoutChg>
        <pc:sldLayoutChg chg="addSp modSp">
          <pc:chgData name="Leo Huang (DLI)" userId="e5180e2e-3adf-447c-af24-87a30ac7a71a" providerId="ADAL" clId="{897496BD-D69C-4926-AB28-04574137520F}" dt="2024-07-11T04:54:39.759" v="3"/>
          <pc:sldLayoutMkLst>
            <pc:docMk/>
            <pc:sldMasterMk cId="0" sldId="2147483648"/>
            <pc:sldLayoutMk cId="0" sldId="2147483655"/>
          </pc:sldLayoutMkLst>
          <pc:spChg chg="add mod">
            <ac:chgData name="Leo Huang (DLI)" userId="e5180e2e-3adf-447c-af24-87a30ac7a71a" providerId="ADAL" clId="{897496BD-D69C-4926-AB28-04574137520F}" dt="2024-07-11T04:54:39.759" v="3"/>
            <ac:spMkLst>
              <pc:docMk/>
              <pc:sldMasterMk cId="0" sldId="2147483648"/>
              <pc:sldLayoutMk cId="0" sldId="2147483655"/>
              <ac:spMk id="6" creationId="{46CDE585-1BD0-4522-8BF1-1BDE61F11F14}"/>
            </ac:spMkLst>
          </pc:spChg>
        </pc:sldLayoutChg>
        <pc:sldLayoutChg chg="addSp modSp">
          <pc:chgData name="Leo Huang (DLI)" userId="e5180e2e-3adf-447c-af24-87a30ac7a71a" providerId="ADAL" clId="{897496BD-D69C-4926-AB28-04574137520F}" dt="2024-07-11T04:54:40.927" v="4"/>
          <pc:sldLayoutMkLst>
            <pc:docMk/>
            <pc:sldMasterMk cId="0" sldId="2147483648"/>
            <pc:sldLayoutMk cId="0" sldId="2147483656"/>
          </pc:sldLayoutMkLst>
          <pc:spChg chg="add mod">
            <ac:chgData name="Leo Huang (DLI)" userId="e5180e2e-3adf-447c-af24-87a30ac7a71a" providerId="ADAL" clId="{897496BD-D69C-4926-AB28-04574137520F}" dt="2024-07-11T04:54:40.927" v="4"/>
            <ac:spMkLst>
              <pc:docMk/>
              <pc:sldMasterMk cId="0" sldId="2147483648"/>
              <pc:sldLayoutMk cId="0" sldId="2147483656"/>
              <ac:spMk id="4" creationId="{C6BA07EA-7FFA-49F7-9975-353872B2AB74}"/>
            </ac:spMkLst>
          </pc:spChg>
        </pc:sldLayoutChg>
        <pc:sldLayoutChg chg="addSp delSp modSp">
          <pc:chgData name="Leo Huang (DLI)" userId="e5180e2e-3adf-447c-af24-87a30ac7a71a" providerId="ADAL" clId="{897496BD-D69C-4926-AB28-04574137520F}" dt="2024-07-11T04:54:42.476" v="6"/>
          <pc:sldLayoutMkLst>
            <pc:docMk/>
            <pc:sldMasterMk cId="0" sldId="2147483648"/>
            <pc:sldLayoutMk cId="0" sldId="2147483657"/>
          </pc:sldLayoutMkLst>
          <pc:spChg chg="add del mod">
            <ac:chgData name="Leo Huang (DLI)" userId="e5180e2e-3adf-447c-af24-87a30ac7a71a" providerId="ADAL" clId="{897496BD-D69C-4926-AB28-04574137520F}" dt="2024-07-11T04:54:42.476" v="6"/>
            <ac:spMkLst>
              <pc:docMk/>
              <pc:sldMasterMk cId="0" sldId="2147483648"/>
              <pc:sldLayoutMk cId="0" sldId="2147483657"/>
              <ac:spMk id="6" creationId="{E9BC148F-56A8-40CE-9987-402578E4D6DF}"/>
            </ac:spMkLst>
          </pc:spChg>
        </pc:sldLayoutChg>
        <pc:sldLayoutChg chg="addSp delSp modSp">
          <pc:chgData name="Leo Huang (DLI)" userId="e5180e2e-3adf-447c-af24-87a30ac7a71a" providerId="ADAL" clId="{897496BD-D69C-4926-AB28-04574137520F}" dt="2024-07-11T04:54:48.280" v="8"/>
          <pc:sldLayoutMkLst>
            <pc:docMk/>
            <pc:sldMasterMk cId="0" sldId="2147483648"/>
            <pc:sldLayoutMk cId="0" sldId="2147483659"/>
          </pc:sldLayoutMkLst>
          <pc:spChg chg="add del mod">
            <ac:chgData name="Leo Huang (DLI)" userId="e5180e2e-3adf-447c-af24-87a30ac7a71a" providerId="ADAL" clId="{897496BD-D69C-4926-AB28-04574137520F}" dt="2024-07-11T04:54:48.280" v="8"/>
            <ac:spMkLst>
              <pc:docMk/>
              <pc:sldMasterMk cId="0" sldId="2147483648"/>
              <pc:sldLayoutMk cId="0" sldId="2147483659"/>
              <ac:spMk id="3" creationId="{45983D8D-3FD0-481E-B18B-9FD1459DCBF4}"/>
            </ac:spMkLst>
          </pc:spChg>
        </pc:sldLayoutChg>
      </pc:sldMasterChg>
      <pc:sldMasterChg chg="modSldLayout">
        <pc:chgData name="Leo Huang (DLI)" userId="e5180e2e-3adf-447c-af24-87a30ac7a71a" providerId="ADAL" clId="{897496BD-D69C-4926-AB28-04574137520F}" dt="2024-07-11T04:55:07.412" v="19"/>
        <pc:sldMasterMkLst>
          <pc:docMk/>
          <pc:sldMasterMk cId="0" sldId="2147483692"/>
        </pc:sldMasterMkLst>
        <pc:sldLayoutChg chg="addSp modSp">
          <pc:chgData name="Leo Huang (DLI)" userId="e5180e2e-3adf-447c-af24-87a30ac7a71a" providerId="ADAL" clId="{897496BD-D69C-4926-AB28-04574137520F}" dt="2024-07-11T04:54:55.462" v="9"/>
          <pc:sldLayoutMkLst>
            <pc:docMk/>
            <pc:sldMasterMk cId="0" sldId="2147483692"/>
            <pc:sldLayoutMk cId="0" sldId="2147483694"/>
          </pc:sldLayoutMkLst>
          <pc:spChg chg="add mod">
            <ac:chgData name="Leo Huang (DLI)" userId="e5180e2e-3adf-447c-af24-87a30ac7a71a" providerId="ADAL" clId="{897496BD-D69C-4926-AB28-04574137520F}" dt="2024-07-11T04:54:55.462" v="9"/>
            <ac:spMkLst>
              <pc:docMk/>
              <pc:sldMasterMk cId="0" sldId="2147483692"/>
              <pc:sldLayoutMk cId="0" sldId="2147483694"/>
              <ac:spMk id="5" creationId="{8E318DC2-9C42-4E43-A820-B1ABE167D461}"/>
            </ac:spMkLst>
          </pc:spChg>
        </pc:sldLayoutChg>
        <pc:sldLayoutChg chg="addSp modSp">
          <pc:chgData name="Leo Huang (DLI)" userId="e5180e2e-3adf-447c-af24-87a30ac7a71a" providerId="ADAL" clId="{897496BD-D69C-4926-AB28-04574137520F}" dt="2024-07-11T04:54:56.227" v="10"/>
          <pc:sldLayoutMkLst>
            <pc:docMk/>
            <pc:sldMasterMk cId="0" sldId="2147483692"/>
            <pc:sldLayoutMk cId="0" sldId="2147483695"/>
          </pc:sldLayoutMkLst>
          <pc:spChg chg="add mod">
            <ac:chgData name="Leo Huang (DLI)" userId="e5180e2e-3adf-447c-af24-87a30ac7a71a" providerId="ADAL" clId="{897496BD-D69C-4926-AB28-04574137520F}" dt="2024-07-11T04:54:56.227" v="10"/>
            <ac:spMkLst>
              <pc:docMk/>
              <pc:sldMasterMk cId="0" sldId="2147483692"/>
              <pc:sldLayoutMk cId="0" sldId="2147483695"/>
              <ac:spMk id="6" creationId="{11AAC76C-BBDC-4C21-B61E-605E4FCB14CD}"/>
            </ac:spMkLst>
          </pc:spChg>
        </pc:sldLayoutChg>
        <pc:sldLayoutChg chg="addSp modSp">
          <pc:chgData name="Leo Huang (DLI)" userId="e5180e2e-3adf-447c-af24-87a30ac7a71a" providerId="ADAL" clId="{897496BD-D69C-4926-AB28-04574137520F}" dt="2024-07-11T04:54:57.108" v="11"/>
          <pc:sldLayoutMkLst>
            <pc:docMk/>
            <pc:sldMasterMk cId="0" sldId="2147483692"/>
            <pc:sldLayoutMk cId="0" sldId="2147483696"/>
          </pc:sldLayoutMkLst>
          <pc:spChg chg="add mod">
            <ac:chgData name="Leo Huang (DLI)" userId="e5180e2e-3adf-447c-af24-87a30ac7a71a" providerId="ADAL" clId="{897496BD-D69C-4926-AB28-04574137520F}" dt="2024-07-11T04:54:57.108" v="11"/>
            <ac:spMkLst>
              <pc:docMk/>
              <pc:sldMasterMk cId="0" sldId="2147483692"/>
              <pc:sldLayoutMk cId="0" sldId="2147483696"/>
              <ac:spMk id="6" creationId="{0045E525-A7EC-4EF2-84B3-122D6F775CB6}"/>
            </ac:spMkLst>
          </pc:spChg>
        </pc:sldLayoutChg>
        <pc:sldLayoutChg chg="addSp modSp">
          <pc:chgData name="Leo Huang (DLI)" userId="e5180e2e-3adf-447c-af24-87a30ac7a71a" providerId="ADAL" clId="{897496BD-D69C-4926-AB28-04574137520F}" dt="2024-07-11T04:54:57.894" v="12"/>
          <pc:sldLayoutMkLst>
            <pc:docMk/>
            <pc:sldMasterMk cId="0" sldId="2147483692"/>
            <pc:sldLayoutMk cId="0" sldId="2147483697"/>
          </pc:sldLayoutMkLst>
          <pc:spChg chg="add mod">
            <ac:chgData name="Leo Huang (DLI)" userId="e5180e2e-3adf-447c-af24-87a30ac7a71a" providerId="ADAL" clId="{897496BD-D69C-4926-AB28-04574137520F}" dt="2024-07-11T04:54:57.894" v="12"/>
            <ac:spMkLst>
              <pc:docMk/>
              <pc:sldMasterMk cId="0" sldId="2147483692"/>
              <pc:sldLayoutMk cId="0" sldId="2147483697"/>
              <ac:spMk id="6" creationId="{E717C43C-DDDD-436F-9E47-C4928CBF04B0}"/>
            </ac:spMkLst>
          </pc:spChg>
        </pc:sldLayoutChg>
        <pc:sldLayoutChg chg="addSp modSp">
          <pc:chgData name="Leo Huang (DLI)" userId="e5180e2e-3adf-447c-af24-87a30ac7a71a" providerId="ADAL" clId="{897496BD-D69C-4926-AB28-04574137520F}" dt="2024-07-11T04:54:58.590" v="13"/>
          <pc:sldLayoutMkLst>
            <pc:docMk/>
            <pc:sldMasterMk cId="0" sldId="2147483692"/>
            <pc:sldLayoutMk cId="0" sldId="2147483698"/>
          </pc:sldLayoutMkLst>
          <pc:spChg chg="add mod">
            <ac:chgData name="Leo Huang (DLI)" userId="e5180e2e-3adf-447c-af24-87a30ac7a71a" providerId="ADAL" clId="{897496BD-D69C-4926-AB28-04574137520F}" dt="2024-07-11T04:54:58.590" v="13"/>
            <ac:spMkLst>
              <pc:docMk/>
              <pc:sldMasterMk cId="0" sldId="2147483692"/>
              <pc:sldLayoutMk cId="0" sldId="2147483698"/>
              <ac:spMk id="4" creationId="{60057DA4-9033-41D1-8F13-397F533F81E7}"/>
            </ac:spMkLst>
          </pc:spChg>
        </pc:sldLayoutChg>
        <pc:sldLayoutChg chg="addSp modSp">
          <pc:chgData name="Leo Huang (DLI)" userId="e5180e2e-3adf-447c-af24-87a30ac7a71a" providerId="ADAL" clId="{897496BD-D69C-4926-AB28-04574137520F}" dt="2024-07-11T04:55:00.322" v="14"/>
          <pc:sldLayoutMkLst>
            <pc:docMk/>
            <pc:sldMasterMk cId="0" sldId="2147483692"/>
            <pc:sldLayoutMk cId="0" sldId="2147483700"/>
          </pc:sldLayoutMkLst>
          <pc:spChg chg="add mod">
            <ac:chgData name="Leo Huang (DLI)" userId="e5180e2e-3adf-447c-af24-87a30ac7a71a" providerId="ADAL" clId="{897496BD-D69C-4926-AB28-04574137520F}" dt="2024-07-11T04:55:00.322" v="14"/>
            <ac:spMkLst>
              <pc:docMk/>
              <pc:sldMasterMk cId="0" sldId="2147483692"/>
              <pc:sldLayoutMk cId="0" sldId="2147483700"/>
              <ac:spMk id="6" creationId="{2D97ED36-4BA9-4165-AC70-1575EC236D1E}"/>
            </ac:spMkLst>
          </pc:spChg>
        </pc:sldLayoutChg>
        <pc:sldLayoutChg chg="addSp delSp modSp">
          <pc:chgData name="Leo Huang (DLI)" userId="e5180e2e-3adf-447c-af24-87a30ac7a71a" providerId="ADAL" clId="{897496BD-D69C-4926-AB28-04574137520F}" dt="2024-07-11T04:55:02.479" v="16"/>
          <pc:sldLayoutMkLst>
            <pc:docMk/>
            <pc:sldMasterMk cId="0" sldId="2147483692"/>
            <pc:sldLayoutMk cId="0" sldId="2147483701"/>
          </pc:sldLayoutMkLst>
          <pc:spChg chg="add del mod">
            <ac:chgData name="Leo Huang (DLI)" userId="e5180e2e-3adf-447c-af24-87a30ac7a71a" providerId="ADAL" clId="{897496BD-D69C-4926-AB28-04574137520F}" dt="2024-07-11T04:55:02.479" v="16"/>
            <ac:spMkLst>
              <pc:docMk/>
              <pc:sldMasterMk cId="0" sldId="2147483692"/>
              <pc:sldLayoutMk cId="0" sldId="2147483701"/>
              <ac:spMk id="5" creationId="{E92FEB32-B3D6-4DE4-966E-8257C155BB8A}"/>
            </ac:spMkLst>
          </pc:spChg>
        </pc:sldLayoutChg>
        <pc:sldLayoutChg chg="addSp delSp modSp">
          <pc:chgData name="Leo Huang (DLI)" userId="e5180e2e-3adf-447c-af24-87a30ac7a71a" providerId="ADAL" clId="{897496BD-D69C-4926-AB28-04574137520F}" dt="2024-07-11T04:55:04.504" v="18"/>
          <pc:sldLayoutMkLst>
            <pc:docMk/>
            <pc:sldMasterMk cId="0" sldId="2147483692"/>
            <pc:sldLayoutMk cId="0" sldId="2147483702"/>
          </pc:sldLayoutMkLst>
          <pc:spChg chg="add del mod">
            <ac:chgData name="Leo Huang (DLI)" userId="e5180e2e-3adf-447c-af24-87a30ac7a71a" providerId="ADAL" clId="{897496BD-D69C-4926-AB28-04574137520F}" dt="2024-07-11T04:55:04.504" v="18"/>
            <ac:spMkLst>
              <pc:docMk/>
              <pc:sldMasterMk cId="0" sldId="2147483692"/>
              <pc:sldLayoutMk cId="0" sldId="2147483702"/>
              <ac:spMk id="3" creationId="{F80346EB-564F-4BE0-825E-45A73FB7C348}"/>
            </ac:spMkLst>
          </pc:spChg>
        </pc:sldLayoutChg>
        <pc:sldLayoutChg chg="addSp modSp">
          <pc:chgData name="Leo Huang (DLI)" userId="e5180e2e-3adf-447c-af24-87a30ac7a71a" providerId="ADAL" clId="{897496BD-D69C-4926-AB28-04574137520F}" dt="2024-07-11T04:55:07.412" v="19"/>
          <pc:sldLayoutMkLst>
            <pc:docMk/>
            <pc:sldMasterMk cId="0" sldId="2147483692"/>
            <pc:sldLayoutMk cId="0" sldId="2147483705"/>
          </pc:sldLayoutMkLst>
          <pc:spChg chg="add mod">
            <ac:chgData name="Leo Huang (DLI)" userId="e5180e2e-3adf-447c-af24-87a30ac7a71a" providerId="ADAL" clId="{897496BD-D69C-4926-AB28-04574137520F}" dt="2024-07-11T04:55:07.412" v="19"/>
            <ac:spMkLst>
              <pc:docMk/>
              <pc:sldMasterMk cId="0" sldId="2147483692"/>
              <pc:sldLayoutMk cId="0" sldId="2147483705"/>
              <ac:spMk id="4" creationId="{C53D0EF1-DD48-485F-8CC8-10C1B7FBC386}"/>
            </ac:spMkLst>
          </pc:spChg>
        </pc:sldLayoutChg>
      </pc:sldMasterChg>
      <pc:sldMasterChg chg="addSp modSp modSldLayout">
        <pc:chgData name="Leo Huang (DLI)" userId="e5180e2e-3adf-447c-af24-87a30ac7a71a" providerId="ADAL" clId="{897496BD-D69C-4926-AB28-04574137520F}" dt="2024-07-11T04:55:10.510" v="22"/>
        <pc:sldMasterMkLst>
          <pc:docMk/>
          <pc:sldMasterMk cId="3791392408" sldId="2147483706"/>
        </pc:sldMasterMkLst>
        <pc:spChg chg="add mod">
          <ac:chgData name="Leo Huang (DLI)" userId="e5180e2e-3adf-447c-af24-87a30ac7a71a" providerId="ADAL" clId="{897496BD-D69C-4926-AB28-04574137520F}" dt="2024-07-11T04:55:08.466" v="20"/>
          <ac:spMkLst>
            <pc:docMk/>
            <pc:sldMasterMk cId="3791392408" sldId="2147483706"/>
            <ac:spMk id="6" creationId="{A43D6C8B-E3FD-4D3D-A9C5-627EA3BF2D1C}"/>
          </ac:spMkLst>
        </pc:spChg>
        <pc:sldLayoutChg chg="addSp delSp modSp">
          <pc:chgData name="Leo Huang (DLI)" userId="e5180e2e-3adf-447c-af24-87a30ac7a71a" providerId="ADAL" clId="{897496BD-D69C-4926-AB28-04574137520F}" dt="2024-07-11T04:55:10.510" v="22"/>
          <pc:sldLayoutMkLst>
            <pc:docMk/>
            <pc:sldMasterMk cId="3791392408" sldId="2147483706"/>
            <pc:sldLayoutMk cId="451632447" sldId="2147483709"/>
          </pc:sldLayoutMkLst>
          <pc:spChg chg="add del mod">
            <ac:chgData name="Leo Huang (DLI)" userId="e5180e2e-3adf-447c-af24-87a30ac7a71a" providerId="ADAL" clId="{897496BD-D69C-4926-AB28-04574137520F}" dt="2024-07-11T04:55:10.510" v="22"/>
            <ac:spMkLst>
              <pc:docMk/>
              <pc:sldMasterMk cId="3791392408" sldId="2147483706"/>
              <pc:sldLayoutMk cId="451632447" sldId="2147483709"/>
              <ac:spMk id="5" creationId="{14567908-F27F-41BC-A6E0-F604A9CAE940}"/>
            </ac:spMkLst>
          </pc:spChg>
        </pc:sldLayoutChg>
      </pc:sldMasterChg>
      <pc:sldMasterChg chg="modSldLayout">
        <pc:chgData name="Leo Huang (DLI)" userId="e5180e2e-3adf-447c-af24-87a30ac7a71a" providerId="ADAL" clId="{897496BD-D69C-4926-AB28-04574137520F}" dt="2024-07-11T04:55:30.741" v="29"/>
        <pc:sldMasterMkLst>
          <pc:docMk/>
          <pc:sldMasterMk cId="159628925" sldId="2147483723"/>
        </pc:sldMasterMkLst>
        <pc:sldLayoutChg chg="addSp modSp mod">
          <pc:chgData name="Leo Huang (DLI)" userId="e5180e2e-3adf-447c-af24-87a30ac7a71a" providerId="ADAL" clId="{897496BD-D69C-4926-AB28-04574137520F}" dt="2024-07-11T04:55:22.796" v="24" actId="207"/>
          <pc:sldLayoutMkLst>
            <pc:docMk/>
            <pc:sldMasterMk cId="159628925" sldId="2147483723"/>
            <pc:sldLayoutMk cId="2009253665" sldId="2147483725"/>
          </pc:sldLayoutMkLst>
          <pc:spChg chg="add mod">
            <ac:chgData name="Leo Huang (DLI)" userId="e5180e2e-3adf-447c-af24-87a30ac7a71a" providerId="ADAL" clId="{897496BD-D69C-4926-AB28-04574137520F}" dt="2024-07-11T04:55:22.796" v="24" actId="207"/>
            <ac:spMkLst>
              <pc:docMk/>
              <pc:sldMasterMk cId="159628925" sldId="2147483723"/>
              <pc:sldLayoutMk cId="2009253665" sldId="2147483725"/>
              <ac:spMk id="6" creationId="{66395037-CC6C-4FAC-8BD5-29D43D41AF63}"/>
            </ac:spMkLst>
          </pc:spChg>
        </pc:sldLayoutChg>
        <pc:sldLayoutChg chg="addSp modSp">
          <pc:chgData name="Leo Huang (DLI)" userId="e5180e2e-3adf-447c-af24-87a30ac7a71a" providerId="ADAL" clId="{897496BD-D69C-4926-AB28-04574137520F}" dt="2024-07-11T04:55:26.196" v="25"/>
          <pc:sldLayoutMkLst>
            <pc:docMk/>
            <pc:sldMasterMk cId="159628925" sldId="2147483723"/>
            <pc:sldLayoutMk cId="1571289740" sldId="2147483726"/>
          </pc:sldLayoutMkLst>
          <pc:spChg chg="add mod">
            <ac:chgData name="Leo Huang (DLI)" userId="e5180e2e-3adf-447c-af24-87a30ac7a71a" providerId="ADAL" clId="{897496BD-D69C-4926-AB28-04574137520F}" dt="2024-07-11T04:55:26.196" v="25"/>
            <ac:spMkLst>
              <pc:docMk/>
              <pc:sldMasterMk cId="159628925" sldId="2147483723"/>
              <pc:sldLayoutMk cId="1571289740" sldId="2147483726"/>
              <ac:spMk id="6" creationId="{E92EFCA2-037C-42ED-90DF-6E23FFE65048}"/>
            </ac:spMkLst>
          </pc:spChg>
        </pc:sldLayoutChg>
        <pc:sldLayoutChg chg="addSp modSp">
          <pc:chgData name="Leo Huang (DLI)" userId="e5180e2e-3adf-447c-af24-87a30ac7a71a" providerId="ADAL" clId="{897496BD-D69C-4926-AB28-04574137520F}" dt="2024-07-11T04:55:27.118" v="26"/>
          <pc:sldLayoutMkLst>
            <pc:docMk/>
            <pc:sldMasterMk cId="159628925" sldId="2147483723"/>
            <pc:sldLayoutMk cId="2275716373" sldId="2147483727"/>
          </pc:sldLayoutMkLst>
          <pc:spChg chg="add mod">
            <ac:chgData name="Leo Huang (DLI)" userId="e5180e2e-3adf-447c-af24-87a30ac7a71a" providerId="ADAL" clId="{897496BD-D69C-4926-AB28-04574137520F}" dt="2024-07-11T04:55:27.118" v="26"/>
            <ac:spMkLst>
              <pc:docMk/>
              <pc:sldMasterMk cId="159628925" sldId="2147483723"/>
              <pc:sldLayoutMk cId="2275716373" sldId="2147483727"/>
              <ac:spMk id="6" creationId="{58E921F0-8363-466A-A279-E6DC85F6F171}"/>
            </ac:spMkLst>
          </pc:spChg>
        </pc:sldLayoutChg>
        <pc:sldLayoutChg chg="addSp modSp">
          <pc:chgData name="Leo Huang (DLI)" userId="e5180e2e-3adf-447c-af24-87a30ac7a71a" providerId="ADAL" clId="{897496BD-D69C-4926-AB28-04574137520F}" dt="2024-07-11T04:55:27.795" v="27"/>
          <pc:sldLayoutMkLst>
            <pc:docMk/>
            <pc:sldMasterMk cId="159628925" sldId="2147483723"/>
            <pc:sldLayoutMk cId="2423416505" sldId="2147483728"/>
          </pc:sldLayoutMkLst>
          <pc:spChg chg="add mod">
            <ac:chgData name="Leo Huang (DLI)" userId="e5180e2e-3adf-447c-af24-87a30ac7a71a" providerId="ADAL" clId="{897496BD-D69C-4926-AB28-04574137520F}" dt="2024-07-11T04:55:27.795" v="27"/>
            <ac:spMkLst>
              <pc:docMk/>
              <pc:sldMasterMk cId="159628925" sldId="2147483723"/>
              <pc:sldLayoutMk cId="2423416505" sldId="2147483728"/>
              <ac:spMk id="6" creationId="{EF72D8A9-3EA0-4E68-9B65-CA2C0A5340CC}"/>
            </ac:spMkLst>
          </pc:spChg>
        </pc:sldLayoutChg>
        <pc:sldLayoutChg chg="addSp modSp">
          <pc:chgData name="Leo Huang (DLI)" userId="e5180e2e-3adf-447c-af24-87a30ac7a71a" providerId="ADAL" clId="{897496BD-D69C-4926-AB28-04574137520F}" dt="2024-07-11T04:55:28.896" v="28"/>
          <pc:sldLayoutMkLst>
            <pc:docMk/>
            <pc:sldMasterMk cId="159628925" sldId="2147483723"/>
            <pc:sldLayoutMk cId="3882210620" sldId="2147483729"/>
          </pc:sldLayoutMkLst>
          <pc:spChg chg="add mod">
            <ac:chgData name="Leo Huang (DLI)" userId="e5180e2e-3adf-447c-af24-87a30ac7a71a" providerId="ADAL" clId="{897496BD-D69C-4926-AB28-04574137520F}" dt="2024-07-11T04:55:28.896" v="28"/>
            <ac:spMkLst>
              <pc:docMk/>
              <pc:sldMasterMk cId="159628925" sldId="2147483723"/>
              <pc:sldLayoutMk cId="3882210620" sldId="2147483729"/>
              <ac:spMk id="4" creationId="{1C1E9B35-5306-4BFC-A371-1A17A9711943}"/>
            </ac:spMkLst>
          </pc:spChg>
        </pc:sldLayoutChg>
        <pc:sldLayoutChg chg="addSp modSp">
          <pc:chgData name="Leo Huang (DLI)" userId="e5180e2e-3adf-447c-af24-87a30ac7a71a" providerId="ADAL" clId="{897496BD-D69C-4926-AB28-04574137520F}" dt="2024-07-11T04:55:30.741" v="29"/>
          <pc:sldLayoutMkLst>
            <pc:docMk/>
            <pc:sldMasterMk cId="159628925" sldId="2147483723"/>
            <pc:sldLayoutMk cId="568121418" sldId="2147483731"/>
          </pc:sldLayoutMkLst>
          <pc:spChg chg="add mod">
            <ac:chgData name="Leo Huang (DLI)" userId="e5180e2e-3adf-447c-af24-87a30ac7a71a" providerId="ADAL" clId="{897496BD-D69C-4926-AB28-04574137520F}" dt="2024-07-11T04:55:30.741" v="29"/>
            <ac:spMkLst>
              <pc:docMk/>
              <pc:sldMasterMk cId="159628925" sldId="2147483723"/>
              <pc:sldLayoutMk cId="568121418" sldId="2147483731"/>
              <ac:spMk id="6" creationId="{81ED8C6F-8B76-4EF7-B85E-A6A8CB3DB87E}"/>
            </ac:spMkLst>
          </pc:spChg>
        </pc:sldLayoutChg>
      </pc:sldMasterChg>
    </pc:docChg>
  </pc:docChgLst>
  <pc:docChgLst>
    <pc:chgData name="Joyce Zheng (DLI)" userId="acbd5944-9d29-4ca1-99e1-0c38552f3808" providerId="ADAL" clId="{E4FA5572-E922-4D35-A837-4E636F1BC2EA}"/>
    <pc:docChg chg="undo custSel modSld">
      <pc:chgData name="Joyce Zheng (DLI)" userId="acbd5944-9d29-4ca1-99e1-0c38552f3808" providerId="ADAL" clId="{E4FA5572-E922-4D35-A837-4E636F1BC2EA}" dt="2021-04-25T03:07:52.282" v="64" actId="20577"/>
      <pc:docMkLst>
        <pc:docMk/>
      </pc:docMkLst>
      <pc:sldChg chg="modSp mod modNotesTx">
        <pc:chgData name="Joyce Zheng (DLI)" userId="acbd5944-9d29-4ca1-99e1-0c38552f3808" providerId="ADAL" clId="{E4FA5572-E922-4D35-A837-4E636F1BC2EA}" dt="2021-04-25T03:07:33.121" v="50" actId="20577"/>
        <pc:sldMkLst>
          <pc:docMk/>
          <pc:sldMk cId="0" sldId="275"/>
        </pc:sldMkLst>
        <pc:spChg chg="mod">
          <ac:chgData name="Joyce Zheng (DLI)" userId="acbd5944-9d29-4ca1-99e1-0c38552f3808" providerId="ADAL" clId="{E4FA5572-E922-4D35-A837-4E636F1BC2EA}" dt="2021-04-25T03:07:33.121" v="50" actId="20577"/>
          <ac:spMkLst>
            <pc:docMk/>
            <pc:sldMk cId="0" sldId="275"/>
            <ac:spMk id="696" creationId="{00000000-0000-0000-0000-000000000000}"/>
          </ac:spMkLst>
        </pc:spChg>
      </pc:sldChg>
      <pc:sldChg chg="modNotesTx">
        <pc:chgData name="Joyce Zheng (DLI)" userId="acbd5944-9d29-4ca1-99e1-0c38552f3808" providerId="ADAL" clId="{E4FA5572-E922-4D35-A837-4E636F1BC2EA}" dt="2021-04-24T08:53:28.545" v="44"/>
        <pc:sldMkLst>
          <pc:docMk/>
          <pc:sldMk cId="0" sldId="278"/>
        </pc:sldMkLst>
      </pc:sldChg>
      <pc:sldChg chg="modSp mod">
        <pc:chgData name="Joyce Zheng (DLI)" userId="acbd5944-9d29-4ca1-99e1-0c38552f3808" providerId="ADAL" clId="{E4FA5572-E922-4D35-A837-4E636F1BC2EA}" dt="2021-04-24T08:54:17.908" v="46" actId="14100"/>
        <pc:sldMkLst>
          <pc:docMk/>
          <pc:sldMk cId="0" sldId="281"/>
        </pc:sldMkLst>
        <pc:spChg chg="mod">
          <ac:chgData name="Joyce Zheng (DLI)" userId="acbd5944-9d29-4ca1-99e1-0c38552f3808" providerId="ADAL" clId="{E4FA5572-E922-4D35-A837-4E636F1BC2EA}" dt="2021-04-24T08:54:15.428" v="45" actId="14100"/>
          <ac:spMkLst>
            <pc:docMk/>
            <pc:sldMk cId="0" sldId="281"/>
            <ac:spMk id="878" creationId="{00000000-0000-0000-0000-000000000000}"/>
          </ac:spMkLst>
        </pc:spChg>
        <pc:spChg chg="mod">
          <ac:chgData name="Joyce Zheng (DLI)" userId="acbd5944-9d29-4ca1-99e1-0c38552f3808" providerId="ADAL" clId="{E4FA5572-E922-4D35-A837-4E636F1BC2EA}" dt="2021-04-24T08:54:17.908" v="46" actId="14100"/>
          <ac:spMkLst>
            <pc:docMk/>
            <pc:sldMk cId="0" sldId="281"/>
            <ac:spMk id="879" creationId="{00000000-0000-0000-0000-000000000000}"/>
          </ac:spMkLst>
        </pc:spChg>
      </pc:sldChg>
      <pc:sldChg chg="modSp mod">
        <pc:chgData name="Joyce Zheng (DLI)" userId="acbd5944-9d29-4ca1-99e1-0c38552f3808" providerId="ADAL" clId="{E4FA5572-E922-4D35-A837-4E636F1BC2EA}" dt="2021-04-25T03:07:52.282" v="64" actId="20577"/>
        <pc:sldMkLst>
          <pc:docMk/>
          <pc:sldMk cId="0" sldId="296"/>
        </pc:sldMkLst>
        <pc:spChg chg="mod">
          <ac:chgData name="Joyce Zheng (DLI)" userId="acbd5944-9d29-4ca1-99e1-0c38552f3808" providerId="ADAL" clId="{E4FA5572-E922-4D35-A837-4E636F1BC2EA}" dt="2021-04-25T03:07:52.282" v="64" actId="20577"/>
          <ac:spMkLst>
            <pc:docMk/>
            <pc:sldMk cId="0" sldId="296"/>
            <ac:spMk id="9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altLang="zh-CN" sz="1100" b="0" i="0" u="none" strike="noStrike" cap="none" smtClean="0">
                <a:solidFill>
                  <a:schemeClr val="dk1"/>
                </a:solidFill>
                <a:latin typeface="Trebuchet MS"/>
                <a:ea typeface="Trebuchet MS"/>
                <a:cs typeface="Trebuchet MS"/>
                <a:sym typeface="Trebuchet MS"/>
              </a:rPr>
              <a:t>‹#›</a:t>
            </a:fld>
            <a:endParaRPr lang="zh-CN" altLang="en-US" sz="1100" b="0" i="0" u="none" strike="noStrike" cap="none" dirty="0">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05" name="Google Shape;305;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取一个内核，然后将内核中的每个单元和窗口中与之对应的单元相乘。</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63" name="Google Shape;463;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10</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完成所有相乘操作后，对结果求和</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88" name="Google Shape;488;p1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接着，将窗口向右移动一个单元</a:t>
            </a:r>
            <a:r>
              <a:rPr lang="en-US" altLang="zh-CN">
                <a:latin typeface="Trebuchet MS" panose="020B0603020202020204" pitchFamily="34" charset="0"/>
                <a:ea typeface="黑体" panose="02010609060101010101" pitchFamily="49" charset="-122"/>
                <a:cs typeface="Trebuchet MS"/>
                <a:sym typeface="Trebuchet MS"/>
              </a:rPr>
              <a:t>……</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06" name="Google Shape;506;p1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ltLang="zh-CN">
                <a:latin typeface="Trebuchet MS" panose="020B0603020202020204" pitchFamily="34" charset="0"/>
                <a:ea typeface="黑体" panose="02010609060101010101" pitchFamily="49" charset="-122"/>
                <a:cs typeface="Trebuchet MS"/>
                <a:sym typeface="Trebuchet MS"/>
              </a:rPr>
              <a:t>……</a:t>
            </a:r>
            <a:r>
              <a:rPr lang="zh-CN" altLang="en-US">
                <a:latin typeface="Trebuchet MS" panose="020B0603020202020204" pitchFamily="34" charset="0"/>
                <a:ea typeface="黑体" panose="02010609060101010101" pitchFamily="49" charset="-122"/>
                <a:cs typeface="Trebuchet MS"/>
                <a:sym typeface="Trebuchet MS"/>
              </a:rPr>
              <a:t>然后重复此过程，直到计算出整张图像的卷积。</a:t>
            </a:r>
            <a:endParaRPr lang="zh-CN" altLang="en-US">
              <a:latin typeface="Trebuchet MS" panose="020B0603020202020204" pitchFamily="34" charset="0"/>
              <a:ea typeface="黑体" panose="02010609060101010101" pitchFamily="49" charset="-122"/>
            </a:endParaRPr>
          </a:p>
          <a:p>
            <a:pPr marL="0" marR="0" lvl="0" indent="0" algn="l" rtl="0">
              <a:lnSpc>
                <a:spcPct val="100000"/>
              </a:lnSpc>
              <a:spcBef>
                <a:spcPts val="330"/>
              </a:spcBef>
              <a:spcAft>
                <a:spcPts val="0"/>
              </a:spcAft>
              <a:buClr>
                <a:schemeClr val="dk1"/>
              </a:buClr>
              <a:buSzPts val="1100"/>
              <a:buFont typeface="Trebuchet MS"/>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https://mathworld.wolfram.com/Convolution.html</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21" name="Google Shape;521;p1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13</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我们可以对卷积操作使用几个参数。其中一个是步长，此参数是指在执行卷积操作时，应将窗口移动几个单元。为便于理解，我们将心形图像一分为二。天哪，心碎了！</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假设内核与之前相同。</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步长为 </a:t>
            </a:r>
            <a:r>
              <a:rPr lang="en-US" altLang="zh-CN">
                <a:latin typeface="Trebuchet MS" panose="020B0603020202020204" pitchFamily="34" charset="0"/>
                <a:ea typeface="黑体" panose="02010609060101010101" pitchFamily="49" charset="-122"/>
                <a:cs typeface="Trebuchet MS"/>
                <a:sym typeface="Trebuchet MS"/>
              </a:rPr>
              <a:t>2 </a:t>
            </a:r>
            <a:r>
              <a:rPr lang="zh-CN" altLang="en-US">
                <a:latin typeface="Trebuchet MS" panose="020B0603020202020204" pitchFamily="34" charset="0"/>
                <a:ea typeface="黑体" panose="02010609060101010101" pitchFamily="49" charset="-122"/>
                <a:cs typeface="Trebuchet MS"/>
                <a:sym typeface="Trebuchet MS"/>
              </a:rPr>
              <a:t>时，我们每次会跳过一列和一行以开始卷积操作。这样一来，我们生成的数据也会减少，这一点有利有弊。好处在于，我们需要分析的数据会减少，但如果步长过大，则可能会丢失重要信息。</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步长为 </a:t>
            </a:r>
            <a:r>
              <a:rPr lang="en-US" altLang="zh-CN">
                <a:latin typeface="Trebuchet MS" panose="020B0603020202020204" pitchFamily="34" charset="0"/>
                <a:ea typeface="黑体" panose="02010609060101010101" pitchFamily="49" charset="-122"/>
                <a:cs typeface="Trebuchet MS"/>
                <a:sym typeface="Trebuchet MS"/>
              </a:rPr>
              <a:t>2 </a:t>
            </a:r>
            <a:r>
              <a:rPr lang="zh-CN" altLang="en-US">
                <a:latin typeface="Trebuchet MS" panose="020B0603020202020204" pitchFamily="34" charset="0"/>
                <a:ea typeface="黑体" panose="02010609060101010101" pitchFamily="49" charset="-122"/>
                <a:cs typeface="Trebuchet MS"/>
                <a:sym typeface="Trebuchet MS"/>
              </a:rPr>
              <a:t>时，还有一点需要注意：列数不足会使我们无法对图像右侧部分执行卷积操作。</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35" name="Google Shape;535;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14</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如果希望获得足够的数据来确保已在卷积过程中使用所有像素，或者希望最终得到的图像与输入图像具有相同大小，我们可以执行填充操作。有一种叫作补“零”的方法可以快速、简单地实现此目的，即在图像周围添加一圈零。此方法足以应对多种情况，但若图像较小，应用此方法可能会对卷积操作产生影响。</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https://setosa.io/ev/image-kernels/</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4"/>
              </a:rPr>
              <a:t>https://glassboxmedicine.com/2019/04/13/a-short-history-of-convolutional-neural-networks/</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553" name="Google Shape;553;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15</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1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还有许多其他类型的填充方法。许多框架会采用“相同填充”法，即分别复制顶部和底部行以及左侧和右侧列。</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63" name="Google Shape;56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那么，如何将这些概念应用到神经网络呢？</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73" name="Google Shape;573;p1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17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在神经网络出现以前，计算机视觉研究人员会研究内核中的数字，努力求证这些数字能否用于发现图像中任何有趣的特征。到目前为止，我们只使用了 </a:t>
            </a:r>
            <a:r>
              <a:rPr lang="en-US" altLang="zh-CN">
                <a:latin typeface="Trebuchet MS" panose="020B0603020202020204" pitchFamily="34" charset="0"/>
                <a:ea typeface="黑体" panose="02010609060101010101" pitchFamily="49" charset="-122"/>
                <a:cs typeface="Trebuchet MS"/>
                <a:sym typeface="Trebuchet MS"/>
              </a:rPr>
              <a:t>3 x 3 </a:t>
            </a:r>
            <a:r>
              <a:rPr lang="zh-CN" altLang="en-US">
                <a:latin typeface="Trebuchet MS" panose="020B0603020202020204" pitchFamily="34" charset="0"/>
                <a:ea typeface="黑体" panose="02010609060101010101" pitchFamily="49" charset="-122"/>
                <a:cs typeface="Trebuchet MS"/>
                <a:sym typeface="Trebuchet MS"/>
              </a:rPr>
              <a:t>内核，但内核大小可以随意选择，并且研究人员也会进行其他尝试，例如制作一个内核，以便在对猫耳进行卷积操作时返回一个较高的值。因此，可能会有猫耳内核、猫鼻内核、猫眼内核</a:t>
            </a:r>
            <a:r>
              <a:rPr lang="en-US" altLang="zh-CN">
                <a:latin typeface="Trebuchet MS" panose="020B0603020202020204" pitchFamily="34" charset="0"/>
                <a:ea typeface="黑体" panose="02010609060101010101" pitchFamily="49" charset="-122"/>
                <a:cs typeface="Trebuchet MS"/>
                <a:sym typeface="Trebuchet MS"/>
              </a:rPr>
              <a:t>……</a:t>
            </a:r>
            <a:r>
              <a:rPr lang="zh-CN" altLang="en-US">
                <a:latin typeface="Trebuchet MS" panose="020B0603020202020204" pitchFamily="34" charset="0"/>
                <a:ea typeface="黑体" panose="02010609060101010101" pitchFamily="49" charset="-122"/>
                <a:cs typeface="Trebuchet MS"/>
                <a:sym typeface="Trebuchet MS"/>
              </a:rPr>
              <a:t>如果对一张图像运行所有这些内核并找到了匹配项，我们便可猜出图像中有猫！</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但随着神经网络变得愈发强大，人们开始建立这种联系。内核其实是一种工具，可将权重与输入相乘并对结果求和。还有什么能做到这一点？</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79" name="Google Shape;579;p1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18</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Trebuchet MS" panose="020B0603020202020204" pitchFamily="34" charset="0"/>
                <a:ea typeface="黑体" panose="02010609060101010101" pitchFamily="49" charset="-122"/>
              </a:rPr>
              <a:t>对，神经元也可以！这正是卷积神经网络的功能。它们可以将神经元的输入映射到具有可训练权重的内核上。</a:t>
            </a:r>
          </a:p>
          <a:p>
            <a:endParaRPr lang="zh-CN" altLang="en-US" dirty="0">
              <a:latin typeface="Trebuchet MS" panose="020B0603020202020204" pitchFamily="34" charset="0"/>
              <a:ea typeface="黑体" panose="02010609060101010101" pitchFamily="49" charset="-122"/>
              <a:hlinkClick r:id="rId3"/>
            </a:endParaRPr>
          </a:p>
          <a:p>
            <a:r>
              <a:rPr lang="zh-CN" altLang="en-US" dirty="0">
                <a:latin typeface="Trebuchet MS" panose="020B0603020202020204" pitchFamily="34" charset="0"/>
                <a:ea typeface="黑体" panose="02010609060101010101" pitchFamily="49" charset="-122"/>
              </a:rPr>
              <a:t>有趣的历</a:t>
            </a:r>
            <a:r>
              <a:rPr lang="zh-CN" altLang="en-US">
                <a:latin typeface="Trebuchet MS" panose="020B0603020202020204" pitchFamily="34" charset="0"/>
                <a:ea typeface="黑体" panose="02010609060101010101" pitchFamily="49" charset="-122"/>
              </a:rPr>
              <a:t>史：</a:t>
            </a:r>
            <a:r>
              <a:rPr lang="en-US" altLang="zh-CN">
                <a:latin typeface="Trebuchet MS" panose="020B0603020202020204" pitchFamily="34" charset="0"/>
                <a:ea typeface="黑体" panose="02010609060101010101" pitchFamily="49" charset="-122"/>
                <a:hlinkClick r:id="rId3"/>
              </a:rPr>
              <a:t>https://glassboxmedicine.com/2019/04/13/a-short-history-of-convolutional-neural-networks/</a:t>
            </a:r>
            <a:endParaRPr lang="zh-CN" altLang="en-US" dirty="0">
              <a:latin typeface="Trebuchet MS" panose="020B0603020202020204" pitchFamily="34" charset="0"/>
              <a:ea typeface="黑体" panose="02010609060101010101" pitchFamily="49" charset="-122"/>
            </a:endParaRPr>
          </a:p>
          <a:p>
            <a:r>
              <a:rPr lang="zh-CN" altLang="en-US" dirty="0">
                <a:latin typeface="Trebuchet MS" panose="020B0603020202020204" pitchFamily="34" charset="0"/>
                <a:ea typeface="黑体" panose="02010609060101010101" pitchFamily="49" charset="-122"/>
              </a:rPr>
              <a:t>卷积神经网</a:t>
            </a:r>
            <a:r>
              <a:rPr lang="zh-CN" altLang="en-US">
                <a:latin typeface="Trebuchet MS" panose="020B0603020202020204" pitchFamily="34" charset="0"/>
                <a:ea typeface="黑体" panose="02010609060101010101" pitchFamily="49" charset="-122"/>
              </a:rPr>
              <a:t>络 </a:t>
            </a:r>
            <a:r>
              <a:rPr lang="en-US" altLang="zh-CN">
                <a:latin typeface="Trebuchet MS" panose="020B0603020202020204" pitchFamily="34" charset="0"/>
                <a:ea typeface="黑体" panose="02010609060101010101" pitchFamily="49" charset="-122"/>
              </a:rPr>
              <a:t>(CNN) </a:t>
            </a:r>
            <a:r>
              <a:rPr lang="zh-CN" altLang="en-US">
                <a:latin typeface="Trebuchet MS" panose="020B0603020202020204" pitchFamily="34" charset="0"/>
                <a:ea typeface="黑体" panose="02010609060101010101" pitchFamily="49" charset="-122"/>
              </a:rPr>
              <a:t>的</a:t>
            </a:r>
            <a:r>
              <a:rPr lang="zh-CN" altLang="en-US" dirty="0">
                <a:latin typeface="Trebuchet MS" panose="020B0603020202020204" pitchFamily="34" charset="0"/>
                <a:ea typeface="黑体" panose="02010609060101010101" pitchFamily="49" charset="-122"/>
              </a:rPr>
              <a:t>反向传播工作原</a:t>
            </a:r>
            <a:r>
              <a:rPr lang="zh-CN" altLang="en-US">
                <a:latin typeface="Trebuchet MS" panose="020B0603020202020204" pitchFamily="34" charset="0"/>
                <a:ea typeface="黑体" panose="02010609060101010101" pitchFamily="49" charset="-122"/>
              </a:rPr>
              <a:t>理：</a:t>
            </a:r>
            <a:r>
              <a:rPr lang="en-US" altLang="zh-CN">
                <a:latin typeface="Trebuchet MS" panose="020B0603020202020204" pitchFamily="34" charset="0"/>
                <a:ea typeface="黑体" panose="02010609060101010101" pitchFamily="49" charset="-122"/>
                <a:hlinkClick r:id="rId4"/>
              </a:rPr>
              <a:t>https://www.jefkine.com/general/2016/09/05/backpropagation-in-convolutional-neural-networks/</a:t>
            </a:r>
            <a:endParaRPr lang="zh-CN" altLang="en-US" dirty="0">
              <a:latin typeface="Trebuchet MS" panose="020B0603020202020204" pitchFamily="34" charset="0"/>
              <a:ea typeface="黑体" panose="02010609060101010101" pitchFamily="49" charset="-122"/>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anose="020B0603020202020204" pitchFamily="34" charset="0"/>
                <a:ea typeface="黑体" panose="02010609060101010101" pitchFamily="49"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anose="020B0603020202020204" pitchFamily="34" charset="0"/>
              <a:ea typeface="黑体" panose="02010609060101010101" pitchFamily="49"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12" name="Google Shape;312;p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fontScale="92500" lnSpcReduction="20000"/>
          </a:bodyPr>
          <a:lstStyle/>
          <a:p>
            <a:pPr marL="0" lvl="0" indent="0" algn="l"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这是我们的全新神经网络架构。此架构实际小于我们在实验室中使用的架构，但两者结构类似。首先取一张输入图像。我们将从数量可变的卷积层开始（本例中即为两个 </a:t>
            </a:r>
            <a:r>
              <a:rPr lang="en-US" altLang="zh-CN">
                <a:latin typeface="Trebuchet MS" panose="020B0603020202020204" pitchFamily="34" charset="0"/>
                <a:ea typeface="黑体" panose="02010609060101010101" pitchFamily="49" charset="-122"/>
                <a:cs typeface="Trebuchet MS"/>
                <a:sym typeface="Trebuchet MS"/>
              </a:rPr>
              <a:t>3x3 </a:t>
            </a:r>
            <a:r>
              <a:rPr lang="zh-CN" altLang="en-US">
                <a:latin typeface="Trebuchet MS" panose="020B0603020202020204" pitchFamily="34" charset="0"/>
                <a:ea typeface="黑体" panose="02010609060101010101" pitchFamily="49" charset="-122"/>
                <a:cs typeface="Trebuchet MS"/>
                <a:sym typeface="Trebuchet MS"/>
              </a:rPr>
              <a:t>的灰阶滤波器）。我们可以使用任意多的卷积层，其中每个卷积层会尝试从原始图像中提取有趣的特征来生成新图像。</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然后，我们将这些图像相互堆叠在一起，最终便会得到拥有三个维度的图像</a:t>
            </a:r>
            <a:r>
              <a:rPr lang="zh-CN" altLang="en-US">
                <a:latin typeface="Trebuchet MS" panose="020B0603020202020204" pitchFamily="34" charset="0"/>
                <a:ea typeface="黑体" panose="02010609060101010101" pitchFamily="49" charset="-122"/>
              </a:rPr>
              <a:t>（通常称为特征图）</a:t>
            </a:r>
            <a:r>
              <a:rPr lang="zh-CN" altLang="en-US">
                <a:latin typeface="Trebuchet MS" panose="020B0603020202020204" pitchFamily="34" charset="0"/>
                <a:ea typeface="黑体" panose="02010609060101010101" pitchFamily="49" charset="-122"/>
                <a:cs typeface="Trebuchet MS"/>
                <a:sym typeface="Trebuchet MS"/>
              </a:rPr>
              <a:t>，但这并不是我们平时所理解的 </a:t>
            </a:r>
            <a:r>
              <a:rPr lang="en-US" altLang="zh-CN">
                <a:latin typeface="Trebuchet MS" panose="020B0603020202020204" pitchFamily="34" charset="0"/>
                <a:ea typeface="黑体" panose="02010609060101010101" pitchFamily="49" charset="-122"/>
                <a:cs typeface="Trebuchet MS"/>
                <a:sym typeface="Trebuchet MS"/>
              </a:rPr>
              <a:t>3D </a:t>
            </a:r>
            <a:r>
              <a:rPr lang="zh-CN" altLang="en-US">
                <a:latin typeface="Trebuchet MS" panose="020B0603020202020204" pitchFamily="34" charset="0"/>
                <a:ea typeface="黑体" panose="02010609060101010101" pitchFamily="49" charset="-122"/>
                <a:cs typeface="Trebuchet MS"/>
                <a:sym typeface="Trebuchet MS"/>
              </a:rPr>
              <a:t>图像。接着，我们可以将这张新图像发送到一组新的滤波器。尽管从技术上说，</a:t>
            </a:r>
            <a:r>
              <a:rPr lang="zh-CN" altLang="en-US">
                <a:latin typeface="Trebuchet MS" panose="020B0603020202020204" pitchFamily="34" charset="0"/>
                <a:ea typeface="黑体" panose="02010609060101010101" pitchFamily="49" charset="-122"/>
              </a:rPr>
              <a:t>每个卷积核</a:t>
            </a:r>
            <a:r>
              <a:rPr lang="zh-CN" altLang="en-US">
                <a:latin typeface="Trebuchet MS" panose="020B0603020202020204" pitchFamily="34" charset="0"/>
                <a:ea typeface="黑体" panose="02010609060101010101" pitchFamily="49" charset="-122"/>
                <a:cs typeface="Trebuchet MS"/>
                <a:sym typeface="Trebuchet MS"/>
              </a:rPr>
              <a:t>执行的是 </a:t>
            </a:r>
            <a:r>
              <a:rPr lang="en-US" altLang="zh-CN">
                <a:latin typeface="Trebuchet MS" panose="020B0603020202020204" pitchFamily="34" charset="0"/>
                <a:ea typeface="黑体" panose="02010609060101010101" pitchFamily="49" charset="-122"/>
                <a:cs typeface="Trebuchet MS"/>
                <a:sym typeface="Trebuchet MS"/>
              </a:rPr>
              <a:t>2D </a:t>
            </a:r>
            <a:r>
              <a:rPr lang="zh-CN" altLang="en-US">
                <a:latin typeface="Trebuchet MS" panose="020B0603020202020204" pitchFamily="34" charset="0"/>
                <a:ea typeface="黑体" panose="02010609060101010101" pitchFamily="49" charset="-122"/>
                <a:cs typeface="Trebuchet MS"/>
                <a:sym typeface="Trebuchet MS"/>
              </a:rPr>
              <a:t>卷积操作（因为</a:t>
            </a:r>
            <a:r>
              <a:rPr lang="zh-CN" altLang="en-US">
                <a:latin typeface="Trebuchet MS" panose="020B0603020202020204" pitchFamily="34" charset="0"/>
                <a:ea typeface="黑体" panose="02010609060101010101" pitchFamily="49" charset="-122"/>
              </a:rPr>
              <a:t>输入图像是</a:t>
            </a:r>
            <a:r>
              <a:rPr lang="zh-CN" altLang="en-US">
                <a:latin typeface="Trebuchet MS" panose="020B0603020202020204" pitchFamily="34" charset="0"/>
                <a:ea typeface="黑体" panose="02010609060101010101" pitchFamily="49" charset="-122"/>
                <a:cs typeface="Trebuchet MS"/>
                <a:sym typeface="Trebuchet MS"/>
              </a:rPr>
              <a:t>黑白</a:t>
            </a:r>
            <a:r>
              <a:rPr lang="zh-CN" altLang="en-US">
                <a:latin typeface="Trebuchet MS" panose="020B0603020202020204" pitchFamily="34" charset="0"/>
                <a:ea typeface="黑体" panose="02010609060101010101" pitchFamily="49" charset="-122"/>
              </a:rPr>
              <a:t>图像，只有</a:t>
            </a:r>
            <a:r>
              <a:rPr lang="en-US" altLang="zh-CN">
                <a:latin typeface="Trebuchet MS" panose="020B0603020202020204" pitchFamily="34" charset="0"/>
                <a:ea typeface="黑体" panose="02010609060101010101" pitchFamily="49" charset="-122"/>
              </a:rPr>
              <a:t>1</a:t>
            </a:r>
            <a:r>
              <a:rPr lang="zh-CN" altLang="en-US">
                <a:latin typeface="Trebuchet MS" panose="020B0603020202020204" pitchFamily="34" charset="0"/>
                <a:ea typeface="黑体" panose="02010609060101010101" pitchFamily="49" charset="-122"/>
              </a:rPr>
              <a:t>个颜色通道</a:t>
            </a:r>
            <a:r>
              <a:rPr lang="zh-CN" altLang="en-US">
                <a:latin typeface="Trebuchet MS" panose="020B0603020202020204" pitchFamily="34" charset="0"/>
                <a:ea typeface="黑体" panose="02010609060101010101" pitchFamily="49" charset="-122"/>
                <a:cs typeface="Trebuchet MS"/>
                <a:sym typeface="Trebuchet MS"/>
              </a:rPr>
              <a:t>），但</a:t>
            </a:r>
            <a:r>
              <a:rPr lang="zh-CN" altLang="en-US">
                <a:latin typeface="Trebuchet MS" panose="020B0603020202020204" pitchFamily="34" charset="0"/>
                <a:ea typeface="黑体" panose="02010609060101010101" pitchFamily="49" charset="-122"/>
              </a:rPr>
              <a:t>在中间层，</a:t>
            </a:r>
            <a:r>
              <a:rPr lang="zh-CN" altLang="en-US">
                <a:latin typeface="Trebuchet MS" panose="020B0603020202020204" pitchFamily="34" charset="0"/>
                <a:ea typeface="黑体" panose="02010609060101010101" pitchFamily="49" charset="-122"/>
                <a:cs typeface="Trebuchet MS"/>
                <a:sym typeface="Trebuchet MS"/>
              </a:rPr>
              <a:t>实际上我们是在对 </a:t>
            </a:r>
            <a:r>
              <a:rPr lang="en-US" altLang="zh-CN">
                <a:latin typeface="Trebuchet MS" panose="020B0603020202020204" pitchFamily="34" charset="0"/>
                <a:ea typeface="黑体" panose="02010609060101010101" pitchFamily="49" charset="-122"/>
                <a:cs typeface="Trebuchet MS"/>
                <a:sym typeface="Trebuchet MS"/>
              </a:rPr>
              <a:t>3D </a:t>
            </a:r>
            <a:r>
              <a:rPr lang="zh-CN" altLang="en-US">
                <a:latin typeface="Trebuchet MS" panose="020B0603020202020204" pitchFamily="34" charset="0"/>
                <a:ea typeface="黑体" panose="02010609060101010101" pitchFamily="49" charset="-122"/>
                <a:cs typeface="Trebuchet MS"/>
                <a:sym typeface="Trebuchet MS"/>
              </a:rPr>
              <a:t>物体执行卷积操作，即用窗口尺寸乘以堆叠图像的数量。因为有两张堆叠图像，所以内核</a:t>
            </a:r>
            <a:r>
              <a:rPr lang="zh-CN" altLang="en-US">
                <a:latin typeface="Trebuchet MS" panose="020B0603020202020204" pitchFamily="34" charset="0"/>
                <a:ea typeface="黑体" panose="02010609060101010101" pitchFamily="49" charset="-122"/>
              </a:rPr>
              <a:t>在</a:t>
            </a:r>
            <a:r>
              <a:rPr lang="zh-CN" altLang="en-US">
                <a:latin typeface="Trebuchet MS" panose="020B0603020202020204" pitchFamily="34" charset="0"/>
                <a:ea typeface="黑体" panose="02010609060101010101" pitchFamily="49" charset="-122"/>
                <a:cs typeface="Trebuchet MS"/>
                <a:sym typeface="Trebuchet MS"/>
              </a:rPr>
              <a:t>堆叠图像的 </a:t>
            </a:r>
            <a:r>
              <a:rPr lang="en-US" altLang="zh-CN">
                <a:latin typeface="Trebuchet MS" panose="020B0603020202020204" pitchFamily="34" charset="0"/>
                <a:ea typeface="黑体" panose="02010609060101010101" pitchFamily="49" charset="-122"/>
                <a:cs typeface="Trebuchet MS"/>
                <a:sym typeface="Trebuchet MS"/>
              </a:rPr>
              <a:t>3x3x2 </a:t>
            </a:r>
            <a:r>
              <a:rPr lang="zh-CN" altLang="en-US">
                <a:latin typeface="Trebuchet MS" panose="020B0603020202020204" pitchFamily="34" charset="0"/>
                <a:ea typeface="黑体" panose="02010609060101010101" pitchFamily="49" charset="-122"/>
                <a:cs typeface="Trebuchet MS"/>
                <a:sym typeface="Trebuchet MS"/>
              </a:rPr>
              <a:t>切片</a:t>
            </a:r>
            <a:r>
              <a:rPr lang="zh-CN" altLang="en-US">
                <a:latin typeface="Trebuchet MS" panose="020B0603020202020204" pitchFamily="34" charset="0"/>
                <a:ea typeface="黑体" panose="02010609060101010101" pitchFamily="49" charset="-122"/>
              </a:rPr>
              <a:t>上逐次操作</a:t>
            </a:r>
            <a:r>
              <a:rPr lang="zh-CN" altLang="en-US">
                <a:latin typeface="Trebuchet MS" panose="020B0603020202020204" pitchFamily="34" charset="0"/>
                <a:ea typeface="黑体" panose="02010609060101010101" pitchFamily="49" charset="-122"/>
                <a:cs typeface="Trebuchet MS"/>
                <a:sym typeface="Trebuchet MS"/>
              </a:rPr>
              <a:t>。</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完成卷积操作后，我们将把所有内容展平，然后照常将结果馈送至神经网络。</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过去，数据科学家会对内核大小进行更多调整。这在某些情况下仍然有用，但从经验来看，坚持使用 </a:t>
            </a:r>
            <a:r>
              <a:rPr lang="en-US" altLang="zh-CN">
                <a:latin typeface="Trebuchet MS" panose="020B0603020202020204" pitchFamily="34" charset="0"/>
                <a:ea typeface="黑体" panose="02010609060101010101" pitchFamily="49" charset="-122"/>
                <a:cs typeface="Trebuchet MS"/>
                <a:sym typeface="Trebuchet MS"/>
              </a:rPr>
              <a:t>3x3 </a:t>
            </a:r>
            <a:r>
              <a:rPr lang="zh-CN" altLang="en-US">
                <a:latin typeface="Trebuchet MS" panose="020B0603020202020204" pitchFamily="34" charset="0"/>
                <a:ea typeface="黑体" panose="02010609060101010101" pitchFamily="49" charset="-122"/>
                <a:cs typeface="Trebuchet MS"/>
                <a:sym typeface="Trebuchet MS"/>
              </a:rPr>
              <a:t>也会带来出色效果。让我们回到计算机视觉理论来理解其中的原因。</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330"/>
              </a:spcBef>
              <a:spcAft>
                <a:spcPts val="0"/>
              </a:spcAft>
              <a:buNone/>
            </a:pPr>
            <a:r>
              <a:rPr lang="en-US" altLang="zh-CN">
                <a:latin typeface="Trebuchet MS" panose="020B0603020202020204" pitchFamily="34" charset="0"/>
                <a:ea typeface="黑体" panose="02010609060101010101" pitchFamily="49" charset="-122"/>
                <a:cs typeface="Trebuchet MS"/>
                <a:sym typeface="Trebuchet MS"/>
              </a:rPr>
              <a:t>stack overflow </a:t>
            </a:r>
            <a:r>
              <a:rPr lang="zh-CN" altLang="en-US">
                <a:latin typeface="Trebuchet MS" panose="020B0603020202020204" pitchFamily="34" charset="0"/>
                <a:ea typeface="黑体" panose="02010609060101010101" pitchFamily="49" charset="-122"/>
                <a:cs typeface="Trebuchet MS"/>
                <a:sym typeface="Trebuchet MS"/>
              </a:rPr>
              <a:t>如何可视化内核：</a:t>
            </a: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https://stackoverflow.com/questions/43305891/how-to-correctly-get-layer-weights-from-conv2d-in-keras</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关于内核维度：</a:t>
            </a: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4"/>
              </a:rPr>
              <a:t>https://stackoverflow.com/questions/46480699/why-are-my-keras-conv2d-kernels-3-dimensional#:~:text=I%20understand%20the%20mechanics%20of,kernels%20of%20size(7x7x8)</a:t>
            </a:r>
            <a:r>
              <a:rPr lang="zh-CN" altLang="en-US">
                <a:latin typeface="Trebuchet MS" panose="020B0603020202020204" pitchFamily="34" charset="0"/>
                <a:ea typeface="黑体" panose="02010609060101010101" pitchFamily="49" charset="-122"/>
                <a:cs typeface="Trebuchet MS"/>
                <a:sym typeface="Trebuchet MS"/>
              </a:rPr>
              <a:t>。</a:t>
            </a:r>
          </a:p>
          <a:p>
            <a:pPr marL="0" lvl="0" indent="0" algn="l" rtl="0">
              <a:lnSpc>
                <a:spcPct val="90000"/>
              </a:lnSpc>
              <a:spcBef>
                <a:spcPts val="330"/>
              </a:spcBef>
              <a:spcAft>
                <a:spcPts val="0"/>
              </a:spcAft>
              <a:buNone/>
            </a:pPr>
            <a:endParaRPr lang="zh-CN" altLang="en-US">
              <a:latin typeface="Trebuchet MS" panose="020B0603020202020204" pitchFamily="34" charset="0"/>
              <a:ea typeface="黑体" panose="02010609060101010101" pitchFamily="49" charset="-122"/>
              <a:sym typeface="Trebuchet MS"/>
            </a:endParaRPr>
          </a:p>
          <a:p>
            <a:pPr algn="l"/>
            <a:r>
              <a:rPr lang="en-US" altLang="zh-CN">
                <a:latin typeface="Trebuchet MS" panose="020B0603020202020204" pitchFamily="34" charset="0"/>
                <a:ea typeface="黑体" panose="02010609060101010101" pitchFamily="49" charset="-122"/>
              </a:rPr>
              <a:t>A more </a:t>
            </a:r>
            <a:r>
              <a:rPr lang="en-US" altLang="zh-CN" sz="1100" b="0" i="0" u="none" strike="noStrike" cap="none">
                <a:solidFill>
                  <a:schemeClr val="dk1"/>
                </a:solidFill>
                <a:latin typeface="Trebuchet MS" panose="020B0603020202020204" pitchFamily="34" charset="0"/>
                <a:ea typeface="黑体" panose="02010609060101010101" pitchFamily="49" charset="-122"/>
                <a:sym typeface="Trebuchet MS"/>
              </a:rPr>
              <a:t>advanced</a:t>
            </a:r>
            <a:r>
              <a:rPr lang="zh-CN" altLang="en-US">
                <a:latin typeface="Trebuchet MS" panose="020B0603020202020204" pitchFamily="34" charset="0"/>
                <a:ea typeface="黑体" panose="02010609060101010101" pitchFamily="49" charset="-122"/>
              </a:rPr>
              <a:t> </a:t>
            </a:r>
            <a:r>
              <a:rPr lang="en-US" altLang="zh-CN">
                <a:latin typeface="Trebuchet MS" panose="020B0603020202020204" pitchFamily="34" charset="0"/>
                <a:ea typeface="黑体" panose="02010609060101010101" pitchFamily="49" charset="-122"/>
              </a:rPr>
              <a:t>topic, but here we’re doing conventional convolution, but there are many ways to do it.</a:t>
            </a:r>
            <a:endParaRPr lang="zh-CN" altLang="en-US">
              <a:latin typeface="Trebuchet MS" panose="020B0603020202020204" pitchFamily="34" charset="0"/>
              <a:ea typeface="黑体" panose="02010609060101010101" pitchFamily="49" charset="-122"/>
            </a:endParaRPr>
          </a:p>
          <a:p>
            <a:pPr algn="l"/>
            <a:r>
              <a:rPr lang="en-US" altLang="zh-CN">
                <a:latin typeface="Trebuchet MS" panose="020B0603020202020204" pitchFamily="34" charset="0"/>
                <a:ea typeface="黑体" panose="02010609060101010101" pitchFamily="49" charset="-122"/>
              </a:rPr>
              <a:t>An article diving into the different types: </a:t>
            </a:r>
            <a:r>
              <a:rPr lang="en-US" altLang="zh-CN">
                <a:latin typeface="Trebuchet MS" panose="020B0603020202020204" pitchFamily="34" charset="0"/>
                <a:ea typeface="黑体" panose="02010609060101010101" pitchFamily="49" charset="-122"/>
                <a:hlinkClick r:id="rId5"/>
              </a:rPr>
              <a:t>https://towardsdatascience.com/a-comprehensive-introduction-to-different-types-of-convolutions-in-deep-learning-669281e58215</a:t>
            </a:r>
            <a:endParaRPr lang="zh-CN" altLang="en-US">
              <a:latin typeface="Trebuchet MS" panose="020B0603020202020204" pitchFamily="34" charset="0"/>
              <a:ea typeface="黑体" panose="02010609060101010101" pitchFamily="49" charset="-122"/>
            </a:endParaRPr>
          </a:p>
          <a:p>
            <a:pPr algn="l"/>
            <a:r>
              <a:rPr lang="en-US" altLang="zh-CN">
                <a:latin typeface="Trebuchet MS" panose="020B0603020202020204" pitchFamily="34" charset="0"/>
                <a:ea typeface="黑体" panose="02010609060101010101" pitchFamily="49" charset="-122"/>
              </a:rPr>
              <a:t>An article explaining the math: </a:t>
            </a:r>
            <a:r>
              <a:rPr lang="en-US" altLang="zh-CN">
                <a:latin typeface="Trebuchet MS" panose="020B0603020202020204" pitchFamily="34" charset="0"/>
                <a:ea typeface="黑体" panose="02010609060101010101" pitchFamily="49" charset="-122"/>
                <a:hlinkClick r:id="rId6"/>
              </a:rPr>
              <a:t>http://d2l.ai/chapter_convolutional-neural-networks/channels.html</a:t>
            </a:r>
            <a:endParaRPr lang="zh-CN" altLang="en-US">
              <a:latin typeface="Trebuchet MS" panose="020B0603020202020204" pitchFamily="34" charset="0"/>
              <a:ea typeface="黑体" panose="02010609060101010101" pitchFamily="49" charset="-122"/>
            </a:endParaRPr>
          </a:p>
          <a:p>
            <a:pPr marL="0" lvl="0" indent="0" algn="l" rtl="0">
              <a:lnSpc>
                <a:spcPct val="90000"/>
              </a:lnSpc>
              <a:spcBef>
                <a:spcPts val="330"/>
              </a:spcBef>
              <a:spcAft>
                <a:spcPts val="0"/>
              </a:spcAft>
              <a:buNone/>
            </a:pPr>
            <a:endParaRPr lang="zh-CN" altLang="en-US" dirty="0"/>
          </a:p>
        </p:txBody>
      </p:sp>
      <p:sp>
        <p:nvSpPr>
          <p:cNvPr id="616" name="Google Shape;616;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20</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神经网络出现之前，在研究人员首次提出这些内核时，他们还意识到，这些内核本质上可用于计算这些图像的导数。这句话到底是什么意思呢？有一类特殊的内核可以识别边缘，即图像中颜色迅速变化的地方。例如，左边的内核可以识别</a:t>
            </a:r>
            <a:r>
              <a:rPr lang="zh-CN" altLang="en-US">
                <a:solidFill>
                  <a:srgbClr val="000000"/>
                </a:solidFill>
                <a:latin typeface="Trebuchet MS" panose="020B0603020202020204" pitchFamily="34" charset="0"/>
                <a:ea typeface="黑体" panose="02010609060101010101" pitchFamily="49" charset="-122"/>
              </a:rPr>
              <a:t>垂直</a:t>
            </a:r>
            <a:r>
              <a:rPr lang="zh-CN" altLang="en-US">
                <a:latin typeface="Trebuchet MS" panose="020B0603020202020204" pitchFamily="34" charset="0"/>
                <a:ea typeface="黑体" panose="02010609060101010101" pitchFamily="49" charset="-122"/>
                <a:cs typeface="Trebuchet MS"/>
                <a:sym typeface="Trebuchet MS"/>
              </a:rPr>
              <a:t>边缘，而右边的内核可以识别</a:t>
            </a:r>
            <a:r>
              <a:rPr lang="zh-CN" altLang="en-US">
                <a:solidFill>
                  <a:srgbClr val="000000"/>
                </a:solidFill>
                <a:latin typeface="Trebuchet MS" panose="020B0603020202020204" pitchFamily="34" charset="0"/>
                <a:ea typeface="黑体" panose="02010609060101010101" pitchFamily="49" charset="-122"/>
              </a:rPr>
              <a:t>水平</a:t>
            </a:r>
            <a:r>
              <a:rPr lang="zh-CN" altLang="en-US">
                <a:latin typeface="Trebuchet MS" panose="020B0603020202020204" pitchFamily="34" charset="0"/>
                <a:ea typeface="黑体" panose="02010609060101010101" pitchFamily="49" charset="-122"/>
                <a:cs typeface="Trebuchet MS"/>
                <a:sym typeface="Trebuchet MS"/>
              </a:rPr>
              <a:t>边缘</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（注意到水平线在左边的图像中消失了吗？如果图中有水平线，就说明没有水平变化。照此解释，就不难理解了）。</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通过结合水平和垂直变化的信息，我们便能得出每个点的变化方向。（有没有想过“颜色渐变”这个词的由来？）</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我们可以利用这些信息来做一些很酷的事情，例如识别图像中的任何圆圈（如之前的 </a:t>
            </a:r>
            <a:r>
              <a:rPr lang="en-US" altLang="zh-CN">
                <a:latin typeface="Trebuchet MS" panose="020B0603020202020204" pitchFamily="34" charset="0"/>
                <a:ea typeface="黑体" panose="02010609060101010101" pitchFamily="49" charset="-122"/>
                <a:cs typeface="Trebuchet MS"/>
                <a:sym typeface="Trebuchet MS"/>
              </a:rPr>
              <a:t>Marbles </a:t>
            </a:r>
            <a:r>
              <a:rPr lang="zh-CN" altLang="en-US">
                <a:latin typeface="Trebuchet MS" panose="020B0603020202020204" pitchFamily="34" charset="0"/>
                <a:ea typeface="黑体" panose="02010609060101010101" pitchFamily="49" charset="-122"/>
                <a:cs typeface="Trebuchet MS"/>
                <a:sym typeface="Trebuchet MS"/>
              </a:rPr>
              <a:t>演示），但与其烦劳自己处理复杂的数学计算，不如交由神经网络来处理。</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marR="0" lvl="0" indent="0" algn="l" rtl="0">
              <a:lnSpc>
                <a:spcPct val="100000"/>
              </a:lnSpc>
              <a:spcBef>
                <a:spcPts val="330"/>
              </a:spcBef>
              <a:spcAft>
                <a:spcPts val="0"/>
              </a:spcAft>
              <a:buClr>
                <a:schemeClr val="dk1"/>
              </a:buClr>
              <a:buSzPts val="1100"/>
              <a:buFont typeface="Trebuchet MS"/>
              <a:buNone/>
            </a:pPr>
            <a:r>
              <a:rPr lang="zh-CN" altLang="en-US">
                <a:latin typeface="Trebuchet MS" panose="020B0603020202020204" pitchFamily="34" charset="0"/>
                <a:ea typeface="黑体" panose="02010609060101010101" pitchFamily="49" charset="-122"/>
                <a:cs typeface="Trebuchet MS"/>
                <a:sym typeface="Trebuchet MS"/>
              </a:rPr>
              <a:t>这是一个很棒的演示网站，展示了上述概念的实际应用：</a:t>
            </a: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https://setosa.io/ev/image-kernels/</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27" name="Google Shape;727;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21</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2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虽然说起来很神奇，但人工神经网络的工作方式与我们的大脑处理图像的方式非常相似。我们的大脑和人工大脑都会使用边缘检测器，然后将得到的结果馈送至下一层，随后此层将检测边缘之间的相交处，并会在纹理和图案检测方面取得出色表现。所得结果会继续馈送至下一层以及后续更多层，并会不断完善，直到整个物体得以识别出来。</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这是对 </a:t>
            </a:r>
            <a:r>
              <a:rPr lang="en-US" altLang="zh-CN">
                <a:latin typeface="Trebuchet MS" panose="020B0603020202020204" pitchFamily="34" charset="0"/>
                <a:ea typeface="黑体" panose="02010609060101010101" pitchFamily="49" charset="-122"/>
                <a:cs typeface="Trebuchet MS"/>
                <a:sym typeface="Trebuchet MS"/>
              </a:rPr>
              <a:t>ASL </a:t>
            </a:r>
            <a:r>
              <a:rPr lang="zh-CN" altLang="en-US">
                <a:latin typeface="Trebuchet MS" panose="020B0603020202020204" pitchFamily="34" charset="0"/>
                <a:ea typeface="黑体" panose="02010609060101010101" pitchFamily="49" charset="-122"/>
                <a:cs typeface="Trebuchet MS"/>
                <a:sym typeface="Trebuchet MS"/>
              </a:rPr>
              <a:t>数据集使用四个卷积层（每层包含三个神经元）后的处理结果。我们的图像很小，所以并没有什么特别的地方</a:t>
            </a:r>
            <a:r>
              <a:rPr lang="en-US" altLang="zh-CN">
                <a:latin typeface="Trebuchet MS" panose="020B0603020202020204" pitchFamily="34" charset="0"/>
                <a:ea typeface="黑体" panose="02010609060101010101" pitchFamily="49" charset="-122"/>
                <a:cs typeface="Trebuchet MS"/>
                <a:sym typeface="Trebuchet MS"/>
              </a:rPr>
              <a:t>……</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42" name="Google Shape;742;p2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22</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ltLang="zh-CN">
                <a:latin typeface="Trebuchet MS" panose="020B0603020202020204" pitchFamily="34" charset="0"/>
                <a:ea typeface="黑体" panose="02010609060101010101" pitchFamily="49" charset="-122"/>
                <a:cs typeface="Trebuchet MS"/>
                <a:sym typeface="Trebuchet MS"/>
              </a:rPr>
              <a:t>……</a:t>
            </a:r>
            <a:r>
              <a:rPr lang="zh-CN" altLang="en-US">
                <a:latin typeface="Trebuchet MS" panose="020B0603020202020204" pitchFamily="34" charset="0"/>
                <a:ea typeface="黑体" panose="02010609060101010101" pitchFamily="49" charset="-122"/>
                <a:cs typeface="Trebuchet MS"/>
                <a:sym typeface="Trebuchet MS"/>
              </a:rPr>
              <a:t>我还通过 </a:t>
            </a: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https://deepdreamgenerator.com/</a:t>
            </a:r>
            <a:r>
              <a:rPr lang="zh-CN" altLang="en-US">
                <a:latin typeface="Trebuchet MS" panose="020B0603020202020204" pitchFamily="34" charset="0"/>
                <a:ea typeface="黑体" panose="02010609060101010101" pitchFamily="49" charset="-122"/>
                <a:cs typeface="Trebuchet MS"/>
                <a:sym typeface="Trebuchet MS"/>
              </a:rPr>
              <a:t> 运行了 </a:t>
            </a:r>
            <a:r>
              <a:rPr lang="en-US" altLang="zh-CN">
                <a:latin typeface="Trebuchet MS" panose="020B0603020202020204" pitchFamily="34" charset="0"/>
                <a:ea typeface="黑体" panose="02010609060101010101" pitchFamily="49" charset="-122"/>
                <a:cs typeface="Trebuchet MS"/>
                <a:sym typeface="Trebuchet MS"/>
              </a:rPr>
              <a:t>Marbles</a:t>
            </a:r>
            <a:r>
              <a:rPr lang="zh-CN" altLang="en-US">
                <a:latin typeface="Trebuchet MS" panose="020B0603020202020204" pitchFamily="34" charset="0"/>
                <a:ea typeface="黑体" panose="02010609060101010101" pitchFamily="49" charset="-122"/>
              </a:rPr>
              <a:t>。</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0"/>
              </a:spcBef>
              <a:spcAft>
                <a:spcPts val="0"/>
              </a:spcAft>
              <a:buNone/>
            </a:pPr>
            <a:endParaRPr lang="zh-CN" altLang="en-US">
              <a:latin typeface="Trebuchet MS" panose="020B0603020202020204" pitchFamily="34" charset="0"/>
              <a:ea typeface="黑体" panose="02010609060101010101" pitchFamily="49" charset="-122"/>
            </a:endParaRPr>
          </a:p>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这个图像生成器是使用更大的网络在包含许多类型的物体的大量高分辨率照片上构建的。通过解读这些生成的图像，我们试图读懂人工智能。这听起来并不科学，但是我几乎可以在生成的右图中认出一只卡通狗。之所以在左图的基础上生成的图像具有很多狗的身体部分，这是因为 </a:t>
            </a:r>
            <a:r>
              <a:rPr lang="en-US" altLang="zh-CN">
                <a:latin typeface="Trebuchet MS" panose="020B0603020202020204" pitchFamily="34" charset="0"/>
                <a:ea typeface="黑体" panose="02010609060101010101" pitchFamily="49" charset="-122"/>
              </a:rPr>
              <a:t>Google</a:t>
            </a:r>
            <a:r>
              <a:rPr lang="zh-CN" altLang="en-US">
                <a:latin typeface="Trebuchet MS" panose="020B0603020202020204" pitchFamily="34" charset="0"/>
                <a:ea typeface="黑体" panose="02010609060101010101" pitchFamily="49" charset="-122"/>
              </a:rPr>
              <a:t>的</a:t>
            </a:r>
            <a:r>
              <a:rPr lang="en-US" altLang="zh-CN">
                <a:latin typeface="Trebuchet MS" panose="020B0603020202020204" pitchFamily="34" charset="0"/>
                <a:ea typeface="黑体" panose="02010609060101010101" pitchFamily="49" charset="-122"/>
              </a:rPr>
              <a:t>Inception</a:t>
            </a:r>
            <a:r>
              <a:rPr lang="zh-CN" altLang="en-US">
                <a:latin typeface="Trebuchet MS" panose="020B0603020202020204" pitchFamily="34" charset="0"/>
                <a:ea typeface="黑体" panose="02010609060101010101" pitchFamily="49" charset="-122"/>
              </a:rPr>
              <a:t>网络最初是接受大量狗照片训练的，因此，用于可视化中间层的工具最终利用其训练时抽取的狗的特征在左图的基础上逆向生成了许多</a:t>
            </a:r>
            <a:r>
              <a:rPr lang="zh-CN" altLang="en-US">
                <a:solidFill>
                  <a:srgbClr val="000000"/>
                </a:solidFill>
                <a:latin typeface="Trebuchet MS" panose="020B0603020202020204" pitchFamily="34" charset="0"/>
                <a:ea typeface="黑体" panose="02010609060101010101" pitchFamily="49" charset="-122"/>
              </a:rPr>
              <a:t>梦幻般的</a:t>
            </a:r>
            <a:r>
              <a:rPr lang="zh-CN" altLang="en-US">
                <a:latin typeface="Trebuchet MS" panose="020B0603020202020204" pitchFamily="34" charset="0"/>
                <a:ea typeface="黑体" panose="02010609060101010101" pitchFamily="49" charset="-122"/>
              </a:rPr>
              <a:t>狗的照片。</a:t>
            </a:r>
            <a:r>
              <a:rPr lang="zh-CN" altLang="en-US">
                <a:solidFill>
                  <a:srgbClr val="000000"/>
                </a:solidFill>
                <a:latin typeface="Trebuchet MS" panose="020B0603020202020204" pitchFamily="34" charset="0"/>
                <a:ea typeface="黑体" panose="02010609060101010101" pitchFamily="49" charset="-122"/>
              </a:rPr>
              <a:t>它将增强能够在作为生成器的输入的左图中检测到的图案或物体（比如左边的球被增强为狗的头）。</a:t>
            </a:r>
          </a:p>
          <a:p>
            <a:pPr marL="0" lvl="0" indent="0" algn="l" rtl="0">
              <a:spcBef>
                <a:spcPts val="0"/>
              </a:spcBef>
              <a:spcAft>
                <a:spcPts val="0"/>
              </a:spcAft>
              <a:buNone/>
            </a:pPr>
            <a:endParaRPr lang="zh-CN" altLang="en-US">
              <a:solidFill>
                <a:srgbClr val="000000"/>
              </a:solidFill>
              <a:latin typeface="Trebuchet MS" panose="020B0603020202020204" pitchFamily="34"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a:latin typeface="Trebuchet MS" panose="020B0603020202020204" pitchFamily="34" charset="0"/>
                <a:ea typeface="黑体" panose="02010609060101010101" pitchFamily="49" charset="-122"/>
                <a:hlinkClick r:id="rId4"/>
              </a:rPr>
              <a:t>https://towardsdatascience.com/how-to-visualize-convolutional-features-in-40-lines-of-code-70b7d87b0030</a:t>
            </a:r>
            <a:endParaRPr lang="zh-CN" altLang="en-US">
              <a:latin typeface="Trebuchet MS" panose="020B0603020202020204" pitchFamily="34" charset="0"/>
              <a:ea typeface="黑体" panose="02010609060101010101" pitchFamily="49" charset="-122"/>
            </a:endParaRPr>
          </a:p>
          <a:p>
            <a:pPr marL="0" lvl="0" indent="0" algn="l" rtl="0">
              <a:spcBef>
                <a:spcPts val="0"/>
              </a:spcBef>
              <a:spcAft>
                <a:spcPts val="0"/>
              </a:spcAft>
              <a:buNone/>
            </a:pPr>
            <a:endParaRPr lang="zh-CN" altLang="en-US" dirty="0">
              <a:solidFill>
                <a:srgbClr val="000000"/>
              </a:solidFill>
            </a:endParaRPr>
          </a:p>
        </p:txBody>
      </p:sp>
      <p:sp>
        <p:nvSpPr>
          <p:cNvPr id="767" name="Google Shape;767;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23</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我们马上就可以进行下一个实验了，不过在此之前还有更多技巧可以帮助我们化解疑难。</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75" name="Google Shape;775;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通过池化，我们可以查看窗口中的所有数值，并执行简单的统计计算。最常用的池化方法是最大池化，即取窗口中的最大值，然后丢弃其余的值。此技巧在处理较大图像时尤其有用，因为它可以将图像缩小到较小的尺寸，进而减少计算量，让处理过程更快、成本更低。</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781" name="Google Shape;781;p2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Dropout </a:t>
            </a: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则是另一个有趣的工具，它在一定程度上反映了集成学习</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(E</a:t>
            </a:r>
            <a:r>
              <a:rPr lang="en-US" altLang="zh-CN">
                <a:latin typeface="Trebuchet MS" panose="020B0603020202020204" pitchFamily="34" charset="0"/>
                <a:ea typeface="黑体" panose="02010609060101010101" pitchFamily="49" charset="-122"/>
              </a:rPr>
              <a:t>msemble Learning)</a:t>
            </a: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的思想。在训练过程中，我们将以指定的丢弃率随机关闭神经元，这意味着被关闭的神经元在相应的训练步骤中将无法进行学习。这可以防止过拟合，同时消除对任何特定输入或神经元的过度依赖。注意不要将丢弃率设为 </a:t>
            </a:r>
            <a:r>
              <a:rPr lang="en-US" altLang="zh-CN"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1</a:t>
            </a: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！因为此操作会将所有神经元关闭，导致模型无法学习。</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在验证或预测过程中，再将所有神经元重新打开。</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https://www.tensorflow.org/api_docs/python/tf/nn/dropout</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90" name="Google Shape;790;p2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1100"/>
              <a:buFont typeface="Trebuchet MS"/>
              <a:buNone/>
            </a:pPr>
            <a:r>
              <a:rPr lang="zh-CN" altLang="en-US" sz="1100">
                <a:latin typeface="Trebuchet MS" panose="020B0603020202020204" pitchFamily="34" charset="0"/>
                <a:ea typeface="黑体" panose="02010609060101010101" pitchFamily="49" charset="-122"/>
                <a:cs typeface="Trebuchet MS"/>
                <a:sym typeface="Trebuchet MS"/>
              </a:rPr>
              <a:t>这是我们将在下一个实验中使用的网络！</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Clr>
                <a:schemeClr val="dk1"/>
              </a:buClr>
              <a:buSzPts val="1100"/>
              <a:buFont typeface="Trebuchet MS"/>
              <a:buNone/>
            </a:pPr>
            <a:endParaRPr lang="zh-CN" altLang="en-US" sz="1100">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Clr>
                <a:schemeClr val="dk1"/>
              </a:buClr>
              <a:buSzPts val="1100"/>
              <a:buFont typeface="Trebuchet MS"/>
              <a:buNone/>
            </a:pPr>
            <a:r>
              <a:rPr lang="zh-CN" altLang="en-US" sz="1100">
                <a:latin typeface="Trebuchet MS" panose="020B0603020202020204" pitchFamily="34" charset="0"/>
                <a:ea typeface="黑体" panose="02010609060101010101" pitchFamily="49" charset="-122"/>
                <a:cs typeface="Trebuchet MS"/>
                <a:sym typeface="Trebuchet MS"/>
              </a:rPr>
              <a:t>我们还将执行批量归一化操作，在该操作过程中，我们会对训练过程中各层之间的权重变化量进行归一化。批量归一化是为防止内部协变量偏移，但事实证明，它并未真正做到这一点。即便如此，从经验来看，此方法似乎仍对目标检测网络有所帮助。</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Clr>
                <a:schemeClr val="dk1"/>
              </a:buClr>
              <a:buSzPts val="1100"/>
              <a:buFont typeface="Trebuchet MS"/>
              <a:buNone/>
            </a:pPr>
            <a:endParaRPr lang="zh-CN" altLang="en-US" sz="1100" u="sng">
              <a:solidFill>
                <a:schemeClr val="hlink"/>
              </a:solidFill>
              <a:latin typeface="Trebuchet MS" panose="020B0603020202020204" pitchFamily="34" charset="0"/>
              <a:ea typeface="黑体" panose="02010609060101010101" pitchFamily="49" charset="-122"/>
              <a:cs typeface="Trebuchet MS"/>
              <a:sym typeface="Trebuchet MS"/>
              <a:hlinkClick r:id="rId3"/>
            </a:endParaRPr>
          </a:p>
          <a:p>
            <a:pPr marL="0" lvl="0" indent="0" algn="l" rtl="0">
              <a:spcBef>
                <a:spcPts val="330"/>
              </a:spcBef>
              <a:spcAft>
                <a:spcPts val="0"/>
              </a:spcAft>
              <a:buClr>
                <a:schemeClr val="dk1"/>
              </a:buClr>
              <a:buSzPts val="1100"/>
              <a:buFont typeface="Trebuchet MS"/>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3"/>
              </a:rPr>
              <a:t>https://blog.paperspace.com/busting-the-myths-about-batch-normalization/</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Clr>
                <a:schemeClr val="dk1"/>
              </a:buClr>
              <a:buSzPts val="1100"/>
              <a:buFont typeface="Trebuchet MS"/>
              <a:buNone/>
            </a:pPr>
            <a:r>
              <a:rPr lang="en-US" altLang="zh-CN" u="sng">
                <a:solidFill>
                  <a:schemeClr val="hlink"/>
                </a:solidFill>
                <a:latin typeface="Trebuchet MS" panose="020B0603020202020204" pitchFamily="34" charset="0"/>
                <a:ea typeface="黑体" panose="02010609060101010101" pitchFamily="49" charset="-122"/>
                <a:cs typeface="Trebuchet MS"/>
                <a:sym typeface="Trebuchet MS"/>
                <a:hlinkClick r:id="rId4"/>
              </a:rPr>
              <a:t>https://papers.nips.cc/paper/7515-how-does-batch-normalization-help-optimization.pdf</a:t>
            </a:r>
            <a:endParaRPr lang="zh-CN" altLang="en-US" sz="1100">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Clr>
                <a:schemeClr val="dk1"/>
              </a:buClr>
              <a:buSzPts val="1100"/>
              <a:buFont typeface="Trebuchet MS"/>
              <a:buNone/>
            </a:pPr>
            <a:endParaRPr lang="zh-CN" altLang="en-US" sz="1100">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Clr>
                <a:schemeClr val="dk1"/>
              </a:buClr>
              <a:buSzPts val="1100"/>
              <a:buFont typeface="Trebuchet MS"/>
              <a:buNone/>
            </a:pPr>
            <a:r>
              <a:rPr lang="zh-CN" altLang="en-US" sz="1100">
                <a:latin typeface="Trebuchet MS" panose="020B0603020202020204" pitchFamily="34" charset="0"/>
                <a:ea typeface="黑体" panose="02010609060101010101" pitchFamily="49" charset="-122"/>
                <a:cs typeface="Trebuchet MS"/>
                <a:sym typeface="Trebuchet MS"/>
              </a:rPr>
              <a:t>我们将在下一个实验中执行以下操作：</a:t>
            </a:r>
            <a:endParaRPr lang="zh-CN" altLang="en-US">
              <a:latin typeface="Trebuchet MS" panose="020B0603020202020204" pitchFamily="34" charset="0"/>
              <a:ea typeface="黑体" panose="02010609060101010101" pitchFamily="49" charset="-122"/>
            </a:endParaRPr>
          </a:p>
          <a:p>
            <a:pPr marL="342900" lvl="0" indent="-273050" algn="l" rtl="0">
              <a:spcBef>
                <a:spcPts val="330"/>
              </a:spcBef>
              <a:spcAft>
                <a:spcPts val="0"/>
              </a:spcAft>
              <a:buClr>
                <a:schemeClr val="dk1"/>
              </a:buClr>
              <a:buSzPts val="1100"/>
              <a:buFont typeface="Trebuchet MS"/>
              <a:buNone/>
            </a:pPr>
            <a:endParaRPr lang="zh-CN" altLang="en-US" sz="1100">
              <a:latin typeface="Trebuchet MS" panose="020B0603020202020204" pitchFamily="34" charset="0"/>
              <a:ea typeface="黑体" panose="02010609060101010101" pitchFamily="49" charset="-122"/>
              <a:cs typeface="Trebuchet MS"/>
              <a:sym typeface="Trebuchet MS"/>
            </a:endParaRPr>
          </a:p>
          <a:p>
            <a:pPr marL="342900" lvl="0" indent="-342900" algn="l" rtl="0">
              <a:spcBef>
                <a:spcPts val="330"/>
              </a:spcBef>
              <a:spcAft>
                <a:spcPts val="0"/>
              </a:spcAft>
              <a:buClr>
                <a:schemeClr val="dk1"/>
              </a:buClr>
              <a:buSzPts val="1100"/>
              <a:buFont typeface="Trebuchet MS"/>
              <a:buChar char="-"/>
            </a:pPr>
            <a:r>
              <a:rPr lang="zh-CN" altLang="en-US" sz="1100">
                <a:latin typeface="Trebuchet MS" panose="020B0603020202020204" pitchFamily="34" charset="0"/>
                <a:ea typeface="黑体" panose="02010609060101010101" pitchFamily="49" charset="-122"/>
                <a:cs typeface="Trebuchet MS"/>
                <a:sym typeface="Trebuchet MS"/>
              </a:rPr>
              <a:t>正确调整数据形状</a:t>
            </a:r>
            <a:endParaRPr lang="zh-CN" altLang="en-US">
              <a:latin typeface="Trebuchet MS" panose="020B0603020202020204" pitchFamily="34" charset="0"/>
              <a:ea typeface="黑体" panose="02010609060101010101" pitchFamily="49" charset="-122"/>
            </a:endParaRPr>
          </a:p>
          <a:p>
            <a:pPr marL="342900" lvl="0" indent="-342900" algn="l" rtl="0">
              <a:spcBef>
                <a:spcPts val="330"/>
              </a:spcBef>
              <a:spcAft>
                <a:spcPts val="0"/>
              </a:spcAft>
              <a:buClr>
                <a:schemeClr val="dk1"/>
              </a:buClr>
              <a:buSzPts val="1100"/>
              <a:buFont typeface="Trebuchet MS"/>
              <a:buChar char="-"/>
            </a:pPr>
            <a:r>
              <a:rPr lang="zh-CN" altLang="en-US" sz="1100">
                <a:latin typeface="Trebuchet MS" panose="020B0603020202020204" pitchFamily="34" charset="0"/>
                <a:ea typeface="黑体" panose="02010609060101010101" pitchFamily="49" charset="-122"/>
                <a:cs typeface="Trebuchet MS"/>
                <a:sym typeface="Trebuchet MS"/>
              </a:rPr>
              <a:t>创建 </a:t>
            </a:r>
            <a:r>
              <a:rPr lang="en-US" altLang="zh-CN" sz="1100">
                <a:latin typeface="Trebuchet MS" panose="020B0603020202020204" pitchFamily="34" charset="0"/>
                <a:ea typeface="黑体" panose="02010609060101010101" pitchFamily="49" charset="-122"/>
                <a:cs typeface="Trebuchet MS"/>
                <a:sym typeface="Trebuchet MS"/>
              </a:rPr>
              <a:t>CNN </a:t>
            </a:r>
            <a:r>
              <a:rPr lang="zh-CN" altLang="en-US" sz="1100">
                <a:latin typeface="Trebuchet MS" panose="020B0603020202020204" pitchFamily="34" charset="0"/>
                <a:ea typeface="黑体" panose="02010609060101010101" pitchFamily="49" charset="-122"/>
                <a:cs typeface="Trebuchet MS"/>
                <a:sym typeface="Trebuchet MS"/>
              </a:rPr>
              <a:t>模型</a:t>
            </a:r>
            <a:endParaRPr lang="zh-CN" altLang="en-US">
              <a:latin typeface="Trebuchet MS" panose="020B0603020202020204" pitchFamily="34" charset="0"/>
              <a:ea typeface="黑体" panose="02010609060101010101" pitchFamily="49" charset="-122"/>
            </a:endParaRPr>
          </a:p>
          <a:p>
            <a:pPr marL="342900" lvl="0" indent="-342900" algn="l" rtl="0">
              <a:spcBef>
                <a:spcPts val="330"/>
              </a:spcBef>
              <a:spcAft>
                <a:spcPts val="0"/>
              </a:spcAft>
              <a:buClr>
                <a:schemeClr val="dk1"/>
              </a:buClr>
              <a:buSzPts val="1100"/>
              <a:buFont typeface="Trebuchet MS"/>
              <a:buChar char="-"/>
            </a:pPr>
            <a:r>
              <a:rPr lang="zh-CN" altLang="en-US" sz="1100">
                <a:latin typeface="Trebuchet MS" panose="020B0603020202020204" pitchFamily="34" charset="0"/>
                <a:ea typeface="黑体" panose="02010609060101010101" pitchFamily="49" charset="-122"/>
                <a:cs typeface="Trebuchet MS"/>
                <a:sym typeface="Trebuchet MS"/>
              </a:rPr>
              <a:t>像之前一样进行训练</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883" name="Google Shape;883;p2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rPr>
              <a:t>现在</a:t>
            </a: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让我们开始</a:t>
            </a:r>
            <a:r>
              <a:rPr lang="zh-CN" altLang="en-US">
                <a:latin typeface="Trebuchet MS" panose="020B0603020202020204" pitchFamily="34" charset="0"/>
                <a:ea typeface="黑体" panose="02010609060101010101" pitchFamily="49" charset="-122"/>
              </a:rPr>
              <a:t>做动手实验。</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912" name="Google Shape;912;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28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4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lang="zh-CN" altLang="en-US"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sz="1100" u="none" strike="noStrike" dirty="0">
              <a:solidFill>
                <a:schemeClr val="dk1"/>
              </a:solidFill>
              <a:latin typeface="Trebuchet MS"/>
              <a:ea typeface="Trebuchet MS"/>
              <a:cs typeface="Trebuchet MS"/>
              <a:sym typeface="Trebuchet MS"/>
            </a:endParaRPr>
          </a:p>
        </p:txBody>
      </p:sp>
      <p:sp>
        <p:nvSpPr>
          <p:cNvPr id="935" name="Google Shape;935;p4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t>29</a:t>
            </a:fld>
            <a:endParaRPr kumimoji="0" sz="1100" b="0" i="0" u="none" strike="noStrike" kern="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lang="zh-CN" altLang="en-US" dirty="0">
              <a:latin typeface="Trebuchet MS" panose="020B0603020202020204" pitchFamily="34" charset="0"/>
              <a:ea typeface="黑体" panose="02010609060101010101" pitchFamily="49" charset="-122"/>
            </a:endParaRPr>
          </a:p>
        </p:txBody>
      </p:sp>
      <p:sp>
        <p:nvSpPr>
          <p:cNvPr id="347" name="Google Shape;347;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3</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我们发现，我们的模型能够在训练数据上获得高准确性，但在测试或验证数据上准确性却不高。我们以一长串像素的形式传入图像。为什么这不是一个好主意？像素彼此之间的排布方式中包含了重要信息。当我们将图片展平成单一数组时，便会损失这一信息</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endParaRPr lang="zh-CN" altLang="en-US" dirty="0">
              <a:latin typeface="Trebuchet MS"/>
              <a:ea typeface="Trebuchet MS"/>
              <a:cs typeface="Trebuchet MS"/>
              <a:sym typeface="Trebuchet MS"/>
            </a:endParaRPr>
          </a:p>
        </p:txBody>
      </p:sp>
      <p:sp>
        <p:nvSpPr>
          <p:cNvPr id="364" name="Google Shape;364;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4</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sz="1100" b="0" i="0" u="none" strike="noStrike">
                <a:solidFill>
                  <a:schemeClr val="dk1"/>
                </a:solidFill>
                <a:latin typeface="Trebuchet MS" panose="020B0603020202020204" pitchFamily="34" charset="0"/>
                <a:ea typeface="黑体" panose="02010609060101010101" pitchFamily="49" charset="-122"/>
                <a:cs typeface="Trebuchet MS"/>
                <a:sym typeface="Trebuchet MS"/>
              </a:rPr>
              <a:t>我们现在就要升级模型，使其能够从图像中提取空间信息</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385" name="Google Shape;385;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5</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走进神经网络之前，我们先来谈谈计算机视觉专家过去常常如何解决这类问题。如果您小时候经常使用 </a:t>
            </a:r>
            <a:r>
              <a:rPr lang="en-US" altLang="zh-CN">
                <a:latin typeface="Trebuchet MS" panose="020B0603020202020204" pitchFamily="34" charset="0"/>
                <a:ea typeface="黑体" panose="02010609060101010101" pitchFamily="49" charset="-122"/>
                <a:cs typeface="Trebuchet MS"/>
                <a:sym typeface="Trebuchet MS"/>
              </a:rPr>
              <a:t>Photoshop</a:t>
            </a:r>
            <a:r>
              <a:rPr lang="zh-CN" altLang="en-US">
                <a:latin typeface="Trebuchet MS" panose="020B0603020202020204" pitchFamily="34" charset="0"/>
                <a:ea typeface="黑体" panose="02010609060101010101" pitchFamily="49" charset="-122"/>
                <a:cs typeface="Trebuchet MS"/>
                <a:sym typeface="Trebuchet MS"/>
              </a:rPr>
              <a:t>、</a:t>
            </a:r>
            <a:r>
              <a:rPr lang="en-US" altLang="zh-CN">
                <a:latin typeface="Trebuchet MS" panose="020B0603020202020204" pitchFamily="34" charset="0"/>
                <a:ea typeface="黑体" panose="02010609060101010101" pitchFamily="49" charset="-122"/>
                <a:cs typeface="Trebuchet MS"/>
                <a:sym typeface="Trebuchet MS"/>
              </a:rPr>
              <a:t>MS Paint </a:t>
            </a:r>
            <a:r>
              <a:rPr lang="zh-CN" altLang="en-US">
                <a:latin typeface="Trebuchet MS" panose="020B0603020202020204" pitchFamily="34" charset="0"/>
                <a:ea typeface="黑体" panose="02010609060101010101" pitchFamily="49" charset="-122"/>
                <a:cs typeface="Trebuchet MS"/>
                <a:sym typeface="Trebuchet MS"/>
              </a:rPr>
              <a:t>或 </a:t>
            </a:r>
            <a:r>
              <a:rPr lang="en-US" altLang="zh-CN">
                <a:latin typeface="Trebuchet MS" panose="020B0603020202020204" pitchFamily="34" charset="0"/>
                <a:ea typeface="黑体" panose="02010609060101010101" pitchFamily="49" charset="-122"/>
                <a:cs typeface="Trebuchet MS"/>
                <a:sym typeface="Trebuchet MS"/>
              </a:rPr>
              <a:t>GIMP </a:t>
            </a:r>
            <a:r>
              <a:rPr lang="zh-CN" altLang="en-US">
                <a:latin typeface="Trebuchet MS" panose="020B0603020202020204" pitchFamily="34" charset="0"/>
                <a:ea typeface="黑体" panose="02010609060101010101" pitchFamily="49" charset="-122"/>
                <a:cs typeface="Trebuchet MS"/>
                <a:sym typeface="Trebuchet MS"/>
              </a:rPr>
              <a:t>制作 </a:t>
            </a:r>
            <a:r>
              <a:rPr lang="en-US" altLang="zh-CN">
                <a:latin typeface="Trebuchet MS" panose="020B0603020202020204" pitchFamily="34" charset="0"/>
                <a:ea typeface="黑体" panose="02010609060101010101" pitchFamily="49" charset="-122"/>
                <a:cs typeface="Trebuchet MS"/>
                <a:sym typeface="Trebuchet MS"/>
              </a:rPr>
              <a:t>.gif</a:t>
            </a:r>
            <a:r>
              <a:rPr lang="zh-CN" altLang="en-US">
                <a:latin typeface="Trebuchet MS" panose="020B0603020202020204" pitchFamily="34" charset="0"/>
                <a:ea typeface="黑体" panose="02010609060101010101" pitchFamily="49" charset="-122"/>
                <a:cs typeface="Trebuchet MS"/>
                <a:sym typeface="Trebuchet MS"/>
              </a:rPr>
              <a:t>、模因或静态图片，那您学习本课程肯定会很轻松！了解计算机表示和处理照片的方式是现代计算机视觉的重要基础。</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随举几例，我们可以了解一下模糊、锐化、增强和调暗这几个工具。在绘图程序中，我们可以在指定区域通过单击来处理图像，这片区域就称为“内核”。内核与图像的相乘运算便是卷积，也就是我们选择这些工具并拖动工具应用到整张图像时所发生的情况。从技术上讲，卷积就是将一个函数应用于另一个函数的过程，我们可以将基本图像视为颜色函数，并将内核视为像素函数。</a:t>
            </a:r>
            <a:endParaRPr lang="zh-CN" altLang="en-US" dirty="0">
              <a:latin typeface="Trebuchet MS" panose="020B0603020202020204" pitchFamily="34" charset="0"/>
              <a:ea typeface="黑体" panose="02010609060101010101" pitchFamily="49" charset="-122"/>
            </a:endParaRPr>
          </a:p>
        </p:txBody>
      </p:sp>
      <p:sp>
        <p:nvSpPr>
          <p:cNvPr id="391" name="Google Shape;391;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6</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内核只是一个小型矩阵，模糊操作则是对代表像素的数字执行的一次加权平均计算。锐化操作可增加中心像素的亮度，同时减少与其直接相邻的像素的亮度。如果 </a:t>
            </a:r>
            <a:r>
              <a:rPr lang="en-US" altLang="zh-CN">
                <a:latin typeface="Trebuchet MS" panose="020B0603020202020204" pitchFamily="34" charset="0"/>
                <a:ea typeface="黑体" panose="02010609060101010101" pitchFamily="49" charset="-122"/>
                <a:cs typeface="Trebuchet MS"/>
                <a:sym typeface="Trebuchet MS"/>
              </a:rPr>
              <a:t>255 </a:t>
            </a:r>
            <a:r>
              <a:rPr lang="zh-CN" altLang="en-US">
                <a:latin typeface="Trebuchet MS" panose="020B0603020202020204" pitchFamily="34" charset="0"/>
                <a:ea typeface="黑体" panose="02010609060101010101" pitchFamily="49" charset="-122"/>
                <a:cs typeface="Trebuchet MS"/>
                <a:sym typeface="Trebuchet MS"/>
              </a:rPr>
              <a:t>代表白色，调亮操作将会增大中心像素的色值；如果 </a:t>
            </a:r>
            <a:r>
              <a:rPr lang="en-US" altLang="zh-CN">
                <a:latin typeface="Trebuchet MS" panose="020B0603020202020204" pitchFamily="34" charset="0"/>
                <a:ea typeface="黑体" panose="02010609060101010101" pitchFamily="49" charset="-122"/>
                <a:cs typeface="Trebuchet MS"/>
                <a:sym typeface="Trebuchet MS"/>
              </a:rPr>
              <a:t>0 </a:t>
            </a:r>
            <a:r>
              <a:rPr lang="zh-CN" altLang="en-US">
                <a:latin typeface="Trebuchet MS" panose="020B0603020202020204" pitchFamily="34" charset="0"/>
                <a:ea typeface="黑体" panose="02010609060101010101" pitchFamily="49" charset="-122"/>
                <a:cs typeface="Trebuchet MS"/>
                <a:sym typeface="Trebuchet MS"/>
              </a:rPr>
              <a:t>代表白色，则会减小色值。调暗操作则恰恰相反。我们来看一张较小的图像，并将其分解。</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11" name="Google Shape;411;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7</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这是一张心形图片。不明显吗？很抱歉，这张图片只有 </a:t>
            </a:r>
            <a:r>
              <a:rPr lang="en-US" altLang="zh-CN">
                <a:latin typeface="Trebuchet MS" panose="020B0603020202020204" pitchFamily="34" charset="0"/>
                <a:ea typeface="黑体" panose="02010609060101010101" pitchFamily="49" charset="-122"/>
                <a:cs typeface="Trebuchet MS"/>
                <a:sym typeface="Trebuchet MS"/>
              </a:rPr>
              <a:t>6 x 6 </a:t>
            </a:r>
            <a:r>
              <a:rPr lang="zh-CN" altLang="en-US">
                <a:latin typeface="Trebuchet MS" panose="020B0603020202020204" pitchFamily="34" charset="0"/>
                <a:ea typeface="黑体" panose="02010609060101010101" pitchFamily="49" charset="-122"/>
                <a:cs typeface="Trebuchet MS"/>
                <a:sym typeface="Trebuchet MS"/>
              </a:rPr>
              <a:t>像素。</a:t>
            </a:r>
            <a:endParaRPr lang="zh-CN" altLang="en-US">
              <a:latin typeface="Trebuchet MS" panose="020B0603020202020204" pitchFamily="34" charset="0"/>
              <a:ea typeface="黑体" panose="02010609060101010101" pitchFamily="49" charset="-122"/>
            </a:endParaRPr>
          </a:p>
          <a:p>
            <a:pPr marL="0" lvl="0" indent="0" algn="l" rtl="0">
              <a:spcBef>
                <a:spcPts val="33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我们将逐步进行卷积操作。位于中心的那个别致的星号就是卷积运算符。最终结果将为 </a:t>
            </a:r>
            <a:r>
              <a:rPr lang="en-US" altLang="zh-CN">
                <a:latin typeface="Trebuchet MS" panose="020B0603020202020204" pitchFamily="34" charset="0"/>
                <a:ea typeface="黑体" panose="02010609060101010101" pitchFamily="49" charset="-122"/>
                <a:cs typeface="Trebuchet MS"/>
                <a:sym typeface="Trebuchet MS"/>
              </a:rPr>
              <a:t>4 x 4 </a:t>
            </a:r>
            <a:r>
              <a:rPr lang="zh-CN" altLang="en-US">
                <a:latin typeface="Trebuchet MS" panose="020B0603020202020204" pitchFamily="34" charset="0"/>
                <a:ea typeface="黑体" panose="02010609060101010101" pitchFamily="49" charset="-122"/>
                <a:cs typeface="Trebuchet MS"/>
                <a:sym typeface="Trebuchet MS"/>
              </a:rPr>
              <a:t>像素的图像。这样会更加明显一些。</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35" name="Google Shape;435;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8</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我们从左上角开始。要进行卷积操作的部分叫作“窗口”，也就是这里的红框。请注意，窗口的形状与内核相同。</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449" name="Google Shape;449;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latin typeface="Trebuchet MS" panose="020B0603020202020204" pitchFamily="34" charset="0"/>
                <a:ea typeface="黑体" panose="02010609060101010101" pitchFamily="49" charset="-122"/>
                <a:cs typeface="Trebuchet MS"/>
                <a:sym typeface="Trebuchet MS"/>
              </a:rPr>
              <a:t>9</a:t>
            </a:fld>
            <a:endParaRPr>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31"/>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7" name="Google Shape;17;p31"/>
          <p:cNvPicPr preferRelativeResize="0"/>
          <p:nvPr/>
        </p:nvPicPr>
        <p:blipFill rotWithShape="1">
          <a:blip r:embed="rId2">
            <a:alphaModFix/>
          </a:blip>
          <a:srcRect/>
          <a:stretch/>
        </p:blipFill>
        <p:spPr>
          <a:xfrm rot="10800000" flipH="1">
            <a:off x="42483" y="0"/>
            <a:ext cx="10930317" cy="6172200"/>
          </a:xfrm>
          <a:prstGeom prst="rect">
            <a:avLst/>
          </a:prstGeom>
          <a:noFill/>
          <a:ln>
            <a:noFill/>
          </a:ln>
        </p:spPr>
      </p:pic>
      <p:pic>
        <p:nvPicPr>
          <p:cNvPr id="18" name="Google Shape;18;p31"/>
          <p:cNvPicPr preferRelativeResize="0"/>
          <p:nvPr/>
        </p:nvPicPr>
        <p:blipFill rotWithShape="1">
          <a:blip r:embed="rId3">
            <a:alphaModFix/>
          </a:blip>
          <a:srcRect/>
          <a:stretch/>
        </p:blipFill>
        <p:spPr>
          <a:xfrm>
            <a:off x="604531" y="3033530"/>
            <a:ext cx="2020683" cy="700079"/>
          </a:xfrm>
          <a:prstGeom prst="rect">
            <a:avLst/>
          </a:prstGeom>
          <a:noFill/>
          <a:ln>
            <a:noFill/>
          </a:ln>
        </p:spPr>
      </p:pic>
      <p:sp>
        <p:nvSpPr>
          <p:cNvPr id="19" name="Google Shape;19;p31"/>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1"/>
          <p:cNvSpPr txBox="1">
            <a:spLocks noGrp="1"/>
          </p:cNvSpPr>
          <p:nvPr>
            <p:ph type="title"/>
          </p:nvPr>
        </p:nvSpPr>
        <p:spPr>
          <a:xfrm>
            <a:off x="481662" y="4405221"/>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9"/>
        <p:cNvGrpSpPr/>
        <p:nvPr/>
      </p:nvGrpSpPr>
      <p:grpSpPr>
        <a:xfrm>
          <a:off x="0" y="0"/>
          <a:ext cx="0" cy="0"/>
          <a:chOff x="0" y="0"/>
          <a:chExt cx="0" cy="0"/>
        </a:xfrm>
      </p:grpSpPr>
      <p:sp>
        <p:nvSpPr>
          <p:cNvPr id="60" name="Google Shape;60;p5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1" name="Google Shape;61;p59"/>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2" name="Google Shape;62;p59"/>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3"/>
        <p:cNvGrpSpPr/>
        <p:nvPr/>
      </p:nvGrpSpPr>
      <p:grpSpPr>
        <a:xfrm>
          <a:off x="0" y="0"/>
          <a:ext cx="0" cy="0"/>
          <a:chOff x="0" y="0"/>
          <a:chExt cx="0" cy="0"/>
        </a:xfrm>
      </p:grpSpPr>
      <p:sp>
        <p:nvSpPr>
          <p:cNvPr id="64" name="Google Shape;64;p6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5"/>
        <p:cNvGrpSpPr/>
        <p:nvPr/>
      </p:nvGrpSpPr>
      <p:grpSpPr>
        <a:xfrm>
          <a:off x="0" y="0"/>
          <a:ext cx="0" cy="0"/>
          <a:chOff x="0" y="0"/>
          <a:chExt cx="0" cy="0"/>
        </a:xfrm>
      </p:grpSpPr>
      <p:sp>
        <p:nvSpPr>
          <p:cNvPr id="66" name="Google Shape;66;p6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7" name="Google Shape;67;p61"/>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68"/>
        <p:cNvGrpSpPr/>
        <p:nvPr/>
      </p:nvGrpSpPr>
      <p:grpSpPr>
        <a:xfrm>
          <a:off x="0" y="0"/>
          <a:ext cx="0" cy="0"/>
          <a:chOff x="0" y="0"/>
          <a:chExt cx="0" cy="0"/>
        </a:xfrm>
      </p:grpSpPr>
      <p:sp>
        <p:nvSpPr>
          <p:cNvPr id="69" name="Google Shape;69;p62"/>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70" name="Google Shape;70;p62"/>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71" name="Google Shape;71;p62"/>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2" name="Google Shape;72;p62"/>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3"/>
        <p:cNvGrpSpPr/>
        <p:nvPr/>
      </p:nvGrpSpPr>
      <p:grpSpPr>
        <a:xfrm>
          <a:off x="0" y="0"/>
          <a:ext cx="0" cy="0"/>
          <a:chOff x="0" y="0"/>
          <a:chExt cx="0" cy="0"/>
        </a:xfrm>
      </p:grpSpPr>
      <p:sp>
        <p:nvSpPr>
          <p:cNvPr id="84" name="Google Shape;84;p3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Noto Sans Symbol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Noto Sans Symbol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86" name="Google Shape;86;p3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63"/>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63"/>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90" name="Google Shape;90;p6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3"/>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63"/>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63"/>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4"/>
        <p:cNvGrpSpPr/>
        <p:nvPr/>
      </p:nvGrpSpPr>
      <p:grpSpPr>
        <a:xfrm>
          <a:off x="0" y="0"/>
          <a:ext cx="0" cy="0"/>
          <a:chOff x="0" y="0"/>
          <a:chExt cx="0" cy="0"/>
        </a:xfrm>
      </p:grpSpPr>
      <p:sp>
        <p:nvSpPr>
          <p:cNvPr id="95" name="Google Shape;95;p64"/>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64"/>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97" name="Google Shape;97;p6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6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00" name="Google Shape;100;p64"/>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65"/>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65"/>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104" name="Google Shape;104;p6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07" name="Google Shape;107;p65"/>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66"/>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66"/>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1" name="Google Shape;111;p66"/>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12" name="Google Shape;112;p6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66"/>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67"/>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67"/>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19" name="Google Shape;119;p67"/>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0" name="Google Shape;120;p67"/>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121" name="Google Shape;121;p67"/>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22" name="Google Shape;122;p6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6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6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25" name="Google Shape;125;p6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 name="TextBox 4">
            <a:extLst>
              <a:ext uri="{FF2B5EF4-FFF2-40B4-BE49-F238E27FC236}">
                <a16:creationId xmlns:a16="http://schemas.microsoft.com/office/drawing/2014/main" id="{1BF28AA5-E355-4CF7-9E4A-C52184CABAD9}"/>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8"/>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6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31" name="Google Shape;131;p68"/>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132" name="Google Shape;132;p68"/>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6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0"/>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40" name="Google Shape;140;p70"/>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41" name="Google Shape;141;p7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7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44" name="Google Shape;144;p70"/>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grpSp>
        <p:nvGrpSpPr>
          <p:cNvPr id="146" name="Google Shape;146;p71"/>
          <p:cNvGrpSpPr/>
          <p:nvPr/>
        </p:nvGrpSpPr>
        <p:grpSpPr>
          <a:xfrm>
            <a:off x="6729649" y="433953"/>
            <a:ext cx="3667080" cy="4634191"/>
            <a:chOff x="7477387" y="482170"/>
            <a:chExt cx="4074533" cy="5149101"/>
          </a:xfrm>
        </p:grpSpPr>
        <p:sp>
          <p:nvSpPr>
            <p:cNvPr id="147" name="Google Shape;147;p7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1"/>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1"/>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71"/>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51" name="Google Shape;151;p71"/>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152" name="Google Shape;152;p71"/>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1"/>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71"/>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72"/>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72"/>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59" name="Google Shape;159;p7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62" name="Google Shape;162;p7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73"/>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73"/>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166" name="Google Shape;166;p7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7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7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169" name="Google Shape;169;p73"/>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lt1"/>
        </a:solidFill>
        <a:effectLst/>
      </p:bgPr>
    </p:bg>
    <p:spTree>
      <p:nvGrpSpPr>
        <p:cNvPr id="1" name="Shape 252"/>
        <p:cNvGrpSpPr/>
        <p:nvPr/>
      </p:nvGrpSpPr>
      <p:grpSpPr>
        <a:xfrm>
          <a:off x="0" y="0"/>
          <a:ext cx="0" cy="0"/>
          <a:chOff x="0" y="0"/>
          <a:chExt cx="0" cy="0"/>
        </a:xfrm>
      </p:grpSpPr>
      <p:pic>
        <p:nvPicPr>
          <p:cNvPr id="253" name="Google Shape;253;p75"/>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254" name="Google Shape;254;p75"/>
          <p:cNvSpPr/>
          <p:nvPr/>
        </p:nvSpPr>
        <p:spPr>
          <a:xfrm>
            <a:off x="0" y="0"/>
            <a:ext cx="10972800" cy="6172200"/>
          </a:xfrm>
          <a:prstGeom prst="rect">
            <a:avLst/>
          </a:prstGeom>
          <a:gradFill>
            <a:gsLst>
              <a:gs pos="0">
                <a:srgbClr val="000000">
                  <a:alpha val="57647"/>
                </a:srgbClr>
              </a:gs>
              <a:gs pos="58000">
                <a:srgbClr val="000000">
                  <a:alpha val="0"/>
                </a:srgbClr>
              </a:gs>
              <a:gs pos="100000">
                <a:srgbClr val="00000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75"/>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56" name="Google Shape;256;p75"/>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7" name="Google Shape;257;p75"/>
          <p:cNvPicPr preferRelativeResize="0"/>
          <p:nvPr/>
        </p:nvPicPr>
        <p:blipFill rotWithShape="1">
          <a:blip r:embed="rId3">
            <a:alphaModFix/>
          </a:blip>
          <a:srcRect/>
          <a:stretch/>
        </p:blipFill>
        <p:spPr>
          <a:xfrm>
            <a:off x="404259" y="2527241"/>
            <a:ext cx="1626671" cy="350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58"/>
        <p:cNvGrpSpPr/>
        <p:nvPr/>
      </p:nvGrpSpPr>
      <p:grpSpPr>
        <a:xfrm>
          <a:off x="0" y="0"/>
          <a:ext cx="0" cy="0"/>
          <a:chOff x="0" y="0"/>
          <a:chExt cx="0" cy="0"/>
        </a:xfrm>
      </p:grpSpPr>
      <p:sp>
        <p:nvSpPr>
          <p:cNvPr id="259" name="Google Shape;259;p7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76"/>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1" name="Google Shape;261;p7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 name="TextBox 4">
            <a:extLst>
              <a:ext uri="{FF2B5EF4-FFF2-40B4-BE49-F238E27FC236}">
                <a16:creationId xmlns:a16="http://schemas.microsoft.com/office/drawing/2014/main" id="{8E318DC2-9C42-4E43-A820-B1ABE167D461}"/>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262"/>
        <p:cNvGrpSpPr/>
        <p:nvPr/>
      </p:nvGrpSpPr>
      <p:grpSpPr>
        <a:xfrm>
          <a:off x="0" y="0"/>
          <a:ext cx="0" cy="0"/>
          <a:chOff x="0" y="0"/>
          <a:chExt cx="0" cy="0"/>
        </a:xfrm>
      </p:grpSpPr>
      <p:sp>
        <p:nvSpPr>
          <p:cNvPr id="263" name="Google Shape;263;p7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7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5" name="Google Shape;265;p7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6" name="Google Shape;266;p7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a:p>
        </p:txBody>
      </p:sp>
      <p:sp>
        <p:nvSpPr>
          <p:cNvPr id="6" name="TextBox 5">
            <a:extLst>
              <a:ext uri="{FF2B5EF4-FFF2-40B4-BE49-F238E27FC236}">
                <a16:creationId xmlns:a16="http://schemas.microsoft.com/office/drawing/2014/main" id="{11AAC76C-BBDC-4C21-B61E-605E4FCB14CD}"/>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67"/>
        <p:cNvGrpSpPr/>
        <p:nvPr/>
      </p:nvGrpSpPr>
      <p:grpSpPr>
        <a:xfrm>
          <a:off x="0" y="0"/>
          <a:ext cx="0" cy="0"/>
          <a:chOff x="0" y="0"/>
          <a:chExt cx="0" cy="0"/>
        </a:xfrm>
      </p:grpSpPr>
      <p:sp>
        <p:nvSpPr>
          <p:cNvPr id="268" name="Google Shape;268;p7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9" name="Google Shape;269;p7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78"/>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1" name="Google Shape;271;p7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0045E525-A7EC-4EF2-84B3-122D6F775CB6}"/>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5"/>
        <p:cNvGrpSpPr/>
        <p:nvPr/>
      </p:nvGrpSpPr>
      <p:grpSpPr>
        <a:xfrm>
          <a:off x="0" y="0"/>
          <a:ext cx="0" cy="0"/>
          <a:chOff x="0" y="0"/>
          <a:chExt cx="0" cy="0"/>
        </a:xfrm>
      </p:grpSpPr>
      <p:sp>
        <p:nvSpPr>
          <p:cNvPr id="26" name="Google Shape;26;p3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27" name="Google Shape;27;p35"/>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28" name="Google Shape;28;p35"/>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 name="Google Shape;29;p35"/>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 name="Google Shape;30;p3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72"/>
        <p:cNvGrpSpPr/>
        <p:nvPr/>
      </p:nvGrpSpPr>
      <p:grpSpPr>
        <a:xfrm>
          <a:off x="0" y="0"/>
          <a:ext cx="0" cy="0"/>
          <a:chOff x="0" y="0"/>
          <a:chExt cx="0" cy="0"/>
        </a:xfrm>
      </p:grpSpPr>
      <p:sp>
        <p:nvSpPr>
          <p:cNvPr id="273" name="Google Shape;273;p7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79"/>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79"/>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6" name="Google Shape;276;p79"/>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E717C43C-DDDD-436F-9E47-C4928CBF04B0}"/>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7"/>
        <p:cNvGrpSpPr/>
        <p:nvPr/>
      </p:nvGrpSpPr>
      <p:grpSpPr>
        <a:xfrm>
          <a:off x="0" y="0"/>
          <a:ext cx="0" cy="0"/>
          <a:chOff x="0" y="0"/>
          <a:chExt cx="0" cy="0"/>
        </a:xfrm>
      </p:grpSpPr>
      <p:sp>
        <p:nvSpPr>
          <p:cNvPr id="278" name="Google Shape;278;p8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9" name="Google Shape;279;p8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 name="TextBox 3">
            <a:extLst>
              <a:ext uri="{FF2B5EF4-FFF2-40B4-BE49-F238E27FC236}">
                <a16:creationId xmlns:a16="http://schemas.microsoft.com/office/drawing/2014/main" id="{60057DA4-9033-41D1-8F13-397F533F81E7}"/>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80"/>
        <p:cNvGrpSpPr/>
        <p:nvPr/>
      </p:nvGrpSpPr>
      <p:grpSpPr>
        <a:xfrm>
          <a:off x="0" y="0"/>
          <a:ext cx="0" cy="0"/>
          <a:chOff x="0" y="0"/>
          <a:chExt cx="0" cy="0"/>
        </a:xfrm>
      </p:grpSpPr>
      <p:sp>
        <p:nvSpPr>
          <p:cNvPr id="281" name="Google Shape;281;p81"/>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2" name="Google Shape;282;p81"/>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83"/>
        <p:cNvGrpSpPr/>
        <p:nvPr/>
      </p:nvGrpSpPr>
      <p:grpSpPr>
        <a:xfrm>
          <a:off x="0" y="0"/>
          <a:ext cx="0" cy="0"/>
          <a:chOff x="0" y="0"/>
          <a:chExt cx="0" cy="0"/>
        </a:xfrm>
      </p:grpSpPr>
      <p:sp>
        <p:nvSpPr>
          <p:cNvPr id="284" name="Google Shape;284;p82"/>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82"/>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86" name="Google Shape;286;p82"/>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287" name="Google Shape;287;p82"/>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2D97ED36-4BA9-4165-AC70-1575EC236D1E}"/>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288"/>
        <p:cNvGrpSpPr/>
        <p:nvPr/>
      </p:nvGrpSpPr>
      <p:grpSpPr>
        <a:xfrm>
          <a:off x="0" y="0"/>
          <a:ext cx="0" cy="0"/>
          <a:chOff x="0" y="0"/>
          <a:chExt cx="0" cy="0"/>
        </a:xfrm>
      </p:grpSpPr>
      <p:sp>
        <p:nvSpPr>
          <p:cNvPr id="289" name="Google Shape;289;p8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0" name="Google Shape;290;p83"/>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91" name="Google Shape;291;p83"/>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92"/>
        <p:cNvGrpSpPr/>
        <p:nvPr/>
      </p:nvGrpSpPr>
      <p:grpSpPr>
        <a:xfrm>
          <a:off x="0" y="0"/>
          <a:ext cx="0" cy="0"/>
          <a:chOff x="0" y="0"/>
          <a:chExt cx="0" cy="0"/>
        </a:xfrm>
      </p:grpSpPr>
      <p:sp>
        <p:nvSpPr>
          <p:cNvPr id="293" name="Google Shape;293;p8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294"/>
        <p:cNvGrpSpPr/>
        <p:nvPr/>
      </p:nvGrpSpPr>
      <p:grpSpPr>
        <a:xfrm>
          <a:off x="0" y="0"/>
          <a:ext cx="0" cy="0"/>
          <a:chOff x="0" y="0"/>
          <a:chExt cx="0" cy="0"/>
        </a:xfrm>
      </p:grpSpPr>
      <p:sp>
        <p:nvSpPr>
          <p:cNvPr id="295" name="Google Shape;295;p8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6" name="Google Shape;296;p85"/>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297"/>
        <p:cNvGrpSpPr/>
        <p:nvPr/>
      </p:nvGrpSpPr>
      <p:grpSpPr>
        <a:xfrm>
          <a:off x="0" y="0"/>
          <a:ext cx="0" cy="0"/>
          <a:chOff x="0" y="0"/>
          <a:chExt cx="0" cy="0"/>
        </a:xfrm>
      </p:grpSpPr>
      <p:pic>
        <p:nvPicPr>
          <p:cNvPr id="298" name="Google Shape;298;p86"/>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299"/>
        <p:cNvGrpSpPr/>
        <p:nvPr/>
      </p:nvGrpSpPr>
      <p:grpSpPr>
        <a:xfrm>
          <a:off x="0" y="0"/>
          <a:ext cx="0" cy="0"/>
          <a:chOff x="0" y="0"/>
          <a:chExt cx="0" cy="0"/>
        </a:xfrm>
      </p:grpSpPr>
      <p:sp>
        <p:nvSpPr>
          <p:cNvPr id="300" name="Google Shape;300;p8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87"/>
          <p:cNvSpPr txBox="1">
            <a:spLocks noGrp="1"/>
          </p:cNvSpPr>
          <p:nvPr>
            <p:ph type="body" idx="1"/>
          </p:nvPr>
        </p:nvSpPr>
        <p:spPr>
          <a:xfrm>
            <a:off x="498348" y="1183334"/>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 name="TextBox 3">
            <a:extLst>
              <a:ext uri="{FF2B5EF4-FFF2-40B4-BE49-F238E27FC236}">
                <a16:creationId xmlns:a16="http://schemas.microsoft.com/office/drawing/2014/main" id="{C53D0EF1-DD48-485F-8CC8-10C1B7FBC386}"/>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77"/>
        <p:cNvGrpSpPr/>
        <p:nvPr/>
      </p:nvGrpSpPr>
      <p:grpSpPr>
        <a:xfrm>
          <a:off x="0" y="0"/>
          <a:ext cx="0" cy="0"/>
          <a:chOff x="0" y="0"/>
          <a:chExt cx="0" cy="0"/>
        </a:xfrm>
      </p:grpSpPr>
      <p:pic>
        <p:nvPicPr>
          <p:cNvPr id="278" name="Google Shape;278;p55"/>
          <p:cNvPicPr preferRelativeResize="0"/>
          <p:nvPr/>
        </p:nvPicPr>
        <p:blipFill rotWithShape="1">
          <a:blip r:embed="rId2">
            <a:alphaModFix/>
          </a:blip>
          <a:srcRect/>
          <a:stretch/>
        </p:blipFill>
        <p:spPr>
          <a:xfrm>
            <a:off x="583337" y="3902417"/>
            <a:ext cx="3232858" cy="1132744"/>
          </a:xfrm>
          <a:prstGeom prst="rect">
            <a:avLst/>
          </a:prstGeom>
          <a:noFill/>
          <a:ln>
            <a:noFill/>
          </a:ln>
        </p:spPr>
      </p:pic>
      <p:sp>
        <p:nvSpPr>
          <p:cNvPr id="279" name="Google Shape;279;p55"/>
          <p:cNvSpPr txBox="1"/>
          <p:nvPr/>
        </p:nvSpPr>
        <p:spPr>
          <a:xfrm>
            <a:off x="481643"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sz="2000">
              <a:solidFill>
                <a:schemeClr val="lt2"/>
              </a:solidFill>
              <a:latin typeface="Trebuchet MS"/>
              <a:ea typeface="Trebuchet MS"/>
              <a:cs typeface="Trebuchet MS"/>
              <a:sym typeface="Trebuchet MS"/>
            </a:endParaRPr>
          </a:p>
        </p:txBody>
      </p:sp>
      <p:pic>
        <p:nvPicPr>
          <p:cNvPr id="280" name="Google Shape;280;p55"/>
          <p:cNvPicPr preferRelativeResize="0"/>
          <p:nvPr/>
        </p:nvPicPr>
        <p:blipFill rotWithShape="1">
          <a:blip r:embed="rId3">
            <a:alphaModFix/>
          </a:blip>
          <a:srcRect/>
          <a:stretch/>
        </p:blipFill>
        <p:spPr>
          <a:xfrm rot="10800000" flipH="1">
            <a:off x="42485" y="0"/>
            <a:ext cx="10930317" cy="6172200"/>
          </a:xfrm>
          <a:prstGeom prst="rect">
            <a:avLst/>
          </a:prstGeom>
          <a:noFill/>
          <a:ln>
            <a:noFill/>
          </a:ln>
        </p:spPr>
      </p:pic>
    </p:spTree>
    <p:extLst>
      <p:ext uri="{BB962C8B-B14F-4D97-AF65-F5344CB8AC3E}">
        <p14:creationId xmlns:p14="http://schemas.microsoft.com/office/powerpoint/2010/main" val="189919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1"/>
        <p:cNvGrpSpPr/>
        <p:nvPr/>
      </p:nvGrpSpPr>
      <p:grpSpPr>
        <a:xfrm>
          <a:off x="0" y="0"/>
          <a:ext cx="0" cy="0"/>
          <a:chOff x="0" y="0"/>
          <a:chExt cx="0" cy="0"/>
        </a:xfrm>
      </p:grpSpPr>
      <p:pic>
        <p:nvPicPr>
          <p:cNvPr id="32" name="Google Shape;32;p53"/>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33" name="Google Shape;33;p53"/>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4" name="Google Shape;34;p53"/>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35" name="Google Shape;35;p53"/>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81"/>
        <p:cNvGrpSpPr/>
        <p:nvPr/>
      </p:nvGrpSpPr>
      <p:grpSpPr>
        <a:xfrm>
          <a:off x="0" y="0"/>
          <a:ext cx="0" cy="0"/>
          <a:chOff x="0" y="0"/>
          <a:chExt cx="0" cy="0"/>
        </a:xfrm>
      </p:grpSpPr>
      <p:sp>
        <p:nvSpPr>
          <p:cNvPr id="282" name="Google Shape;282;p56"/>
          <p:cNvSpPr/>
          <p:nvPr/>
        </p:nvSpPr>
        <p:spPr>
          <a:xfrm>
            <a:off x="0" y="0"/>
            <a:ext cx="10972800" cy="6172200"/>
          </a:xfrm>
          <a:prstGeom prst="rect">
            <a:avLst/>
          </a:prstGeom>
          <a:gradFill>
            <a:gsLst>
              <a:gs pos="0">
                <a:schemeClr val="lt2"/>
              </a:gs>
              <a:gs pos="54000">
                <a:schemeClr val="lt2"/>
              </a:gs>
              <a:gs pos="100000">
                <a:schemeClr val="lt2"/>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3" name="Google Shape;283;p56"/>
          <p:cNvPicPr preferRelativeResize="0"/>
          <p:nvPr/>
        </p:nvPicPr>
        <p:blipFill rotWithShape="1">
          <a:blip r:embed="rId2">
            <a:alphaModFix/>
          </a:blip>
          <a:srcRect/>
          <a:stretch/>
        </p:blipFill>
        <p:spPr>
          <a:xfrm rot="10800000" flipH="1">
            <a:off x="42482" y="0"/>
            <a:ext cx="10930318" cy="6172200"/>
          </a:xfrm>
          <a:prstGeom prst="rect">
            <a:avLst/>
          </a:prstGeom>
          <a:noFill/>
          <a:ln>
            <a:noFill/>
          </a:ln>
        </p:spPr>
      </p:pic>
      <p:pic>
        <p:nvPicPr>
          <p:cNvPr id="284" name="Google Shape;284;p56"/>
          <p:cNvPicPr preferRelativeResize="0"/>
          <p:nvPr/>
        </p:nvPicPr>
        <p:blipFill rotWithShape="1">
          <a:blip r:embed="rId3">
            <a:alphaModFix/>
          </a:blip>
          <a:srcRect/>
          <a:stretch/>
        </p:blipFill>
        <p:spPr>
          <a:xfrm>
            <a:off x="604531" y="3033529"/>
            <a:ext cx="2020682" cy="700079"/>
          </a:xfrm>
          <a:prstGeom prst="rect">
            <a:avLst/>
          </a:prstGeom>
          <a:noFill/>
          <a:ln>
            <a:noFill/>
          </a:ln>
        </p:spPr>
      </p:pic>
      <p:sp>
        <p:nvSpPr>
          <p:cNvPr id="285" name="Google Shape;285;p56"/>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86" name="Google Shape;286;p56"/>
          <p:cNvSpPr txBox="1">
            <a:spLocks noGrp="1"/>
          </p:cNvSpPr>
          <p:nvPr>
            <p:ph type="title"/>
          </p:nvPr>
        </p:nvSpPr>
        <p:spPr>
          <a:xfrm>
            <a:off x="481662" y="4405222"/>
            <a:ext cx="7939668"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32451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87"/>
        <p:cNvGrpSpPr/>
        <p:nvPr/>
      </p:nvGrpSpPr>
      <p:grpSpPr>
        <a:xfrm>
          <a:off x="0" y="0"/>
          <a:ext cx="0" cy="0"/>
          <a:chOff x="0" y="0"/>
          <a:chExt cx="0" cy="0"/>
        </a:xfrm>
      </p:grpSpPr>
      <p:sp>
        <p:nvSpPr>
          <p:cNvPr id="288" name="Google Shape;288;p57"/>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57"/>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0" name="Google Shape;290;p57"/>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4516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91"/>
        <p:cNvGrpSpPr/>
        <p:nvPr/>
      </p:nvGrpSpPr>
      <p:grpSpPr>
        <a:xfrm>
          <a:off x="0" y="0"/>
          <a:ext cx="0" cy="0"/>
          <a:chOff x="0" y="0"/>
          <a:chExt cx="0" cy="0"/>
        </a:xfrm>
      </p:grpSpPr>
      <p:sp>
        <p:nvSpPr>
          <p:cNvPr id="292" name="Google Shape;292;p58"/>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58"/>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4" name="Google Shape;294;p58"/>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5" name="Google Shape;295;p58"/>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12737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296"/>
        <p:cNvGrpSpPr/>
        <p:nvPr/>
      </p:nvGrpSpPr>
      <p:grpSpPr>
        <a:xfrm>
          <a:off x="0" y="0"/>
          <a:ext cx="0" cy="0"/>
          <a:chOff x="0" y="0"/>
          <a:chExt cx="0" cy="0"/>
        </a:xfrm>
      </p:grpSpPr>
      <p:sp>
        <p:nvSpPr>
          <p:cNvPr id="297" name="Google Shape;297;p59"/>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59"/>
          <p:cNvSpPr txBox="1">
            <a:spLocks noGrp="1"/>
          </p:cNvSpPr>
          <p:nvPr>
            <p:ph type="body" idx="1"/>
          </p:nvPr>
        </p:nvSpPr>
        <p:spPr>
          <a:xfrm>
            <a:off x="516750" y="2103037"/>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9" name="Google Shape;299;p59"/>
          <p:cNvSpPr txBox="1">
            <a:spLocks noGrp="1"/>
          </p:cNvSpPr>
          <p:nvPr>
            <p:ph type="body" idx="2"/>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0" name="Google Shape;300;p59"/>
          <p:cNvSpPr/>
          <p:nvPr/>
        </p:nvSpPr>
        <p:spPr>
          <a:xfrm>
            <a:off x="168283" y="5775857"/>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700" b="1" i="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1522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01"/>
        <p:cNvGrpSpPr/>
        <p:nvPr/>
      </p:nvGrpSpPr>
      <p:grpSpPr>
        <a:xfrm>
          <a:off x="0" y="0"/>
          <a:ext cx="0" cy="0"/>
          <a:chOff x="0" y="0"/>
          <a:chExt cx="0" cy="0"/>
        </a:xfrm>
      </p:grpSpPr>
      <p:sp>
        <p:nvSpPr>
          <p:cNvPr id="302" name="Google Shape;302;p60"/>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60"/>
          <p:cNvSpPr txBox="1">
            <a:spLocks noGrp="1"/>
          </p:cNvSpPr>
          <p:nvPr>
            <p:ph type="body" idx="1"/>
          </p:nvPr>
        </p:nvSpPr>
        <p:spPr>
          <a:xfrm>
            <a:off x="498348" y="1259535"/>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4" name="Google Shape;304;p60"/>
          <p:cNvSpPr/>
          <p:nvPr/>
        </p:nvSpPr>
        <p:spPr>
          <a:xfrm>
            <a:off x="9809102" y="568977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60"/>
          <p:cNvSpPr txBox="1">
            <a:spLocks noGrp="1"/>
          </p:cNvSpPr>
          <p:nvPr>
            <p:ph type="body" idx="2"/>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9410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06"/>
        <p:cNvGrpSpPr/>
        <p:nvPr/>
      </p:nvGrpSpPr>
      <p:grpSpPr>
        <a:xfrm>
          <a:off x="0" y="0"/>
          <a:ext cx="0" cy="0"/>
          <a:chOff x="0" y="0"/>
          <a:chExt cx="0" cy="0"/>
        </a:xfrm>
      </p:grpSpPr>
      <p:sp>
        <p:nvSpPr>
          <p:cNvPr id="307" name="Google Shape;307;p61"/>
          <p:cNvSpPr txBox="1">
            <a:spLocks noGrp="1"/>
          </p:cNvSpPr>
          <p:nvPr>
            <p:ph type="title"/>
          </p:nvPr>
        </p:nvSpPr>
        <p:spPr>
          <a:xfrm>
            <a:off x="519232" y="1798592"/>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61"/>
          <p:cNvSpPr txBox="1">
            <a:spLocks noGrp="1"/>
          </p:cNvSpPr>
          <p:nvPr>
            <p:ph type="body" idx="1"/>
          </p:nvPr>
        </p:nvSpPr>
        <p:spPr>
          <a:xfrm>
            <a:off x="519232" y="3071581"/>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9" name="Google Shape;309;p61"/>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0" name="Google Shape;310;p61"/>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4075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1"/>
        <p:cNvGrpSpPr/>
        <p:nvPr/>
      </p:nvGrpSpPr>
      <p:grpSpPr>
        <a:xfrm>
          <a:off x="0" y="0"/>
          <a:ext cx="0" cy="0"/>
          <a:chOff x="0" y="0"/>
          <a:chExt cx="0" cy="0"/>
        </a:xfrm>
      </p:grpSpPr>
      <p:sp>
        <p:nvSpPr>
          <p:cNvPr id="312" name="Google Shape;312;p62"/>
          <p:cNvSpPr/>
          <p:nvPr/>
        </p:nvSpPr>
        <p:spPr>
          <a:xfrm>
            <a:off x="0" y="-1"/>
            <a:ext cx="3583949"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3" name="Google Shape;313;p62"/>
          <p:cNvPicPr preferRelativeResize="0"/>
          <p:nvPr/>
        </p:nvPicPr>
        <p:blipFill rotWithShape="1">
          <a:blip r:embed="rId2">
            <a:alphaModFix/>
          </a:blip>
          <a:srcRect r="67338"/>
          <a:stretch/>
        </p:blipFill>
        <p:spPr>
          <a:xfrm>
            <a:off x="0" y="0"/>
            <a:ext cx="3583949" cy="6172200"/>
          </a:xfrm>
          <a:prstGeom prst="rect">
            <a:avLst/>
          </a:prstGeom>
          <a:noFill/>
          <a:ln>
            <a:noFill/>
          </a:ln>
        </p:spPr>
      </p:pic>
      <p:sp>
        <p:nvSpPr>
          <p:cNvPr id="314" name="Google Shape;314;p62"/>
          <p:cNvSpPr/>
          <p:nvPr/>
        </p:nvSpPr>
        <p:spPr>
          <a:xfrm>
            <a:off x="0" y="0"/>
            <a:ext cx="3583949"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62"/>
          <p:cNvSpPr txBox="1">
            <a:spLocks noGrp="1"/>
          </p:cNvSpPr>
          <p:nvPr>
            <p:ph type="title"/>
          </p:nvPr>
        </p:nvSpPr>
        <p:spPr>
          <a:xfrm>
            <a:off x="441881" y="2381808"/>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0532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6"/>
        <p:cNvGrpSpPr/>
        <p:nvPr/>
      </p:nvGrpSpPr>
      <p:grpSpPr>
        <a:xfrm>
          <a:off x="0" y="0"/>
          <a:ext cx="0" cy="0"/>
          <a:chOff x="0" y="0"/>
          <a:chExt cx="0" cy="0"/>
        </a:xfrm>
      </p:grpSpPr>
      <p:sp>
        <p:nvSpPr>
          <p:cNvPr id="317" name="Google Shape;317;p6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63"/>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49607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19"/>
        <p:cNvGrpSpPr/>
        <p:nvPr/>
      </p:nvGrpSpPr>
      <p:grpSpPr>
        <a:xfrm>
          <a:off x="0" y="0"/>
          <a:ext cx="0" cy="0"/>
          <a:chOff x="0" y="0"/>
          <a:chExt cx="0" cy="0"/>
        </a:xfrm>
      </p:grpSpPr>
      <p:sp>
        <p:nvSpPr>
          <p:cNvPr id="320" name="Google Shape;320;p6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1" name="Google Shape;321;p64"/>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22" name="Google Shape;322;p64"/>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64"/>
          <p:cNvSpPr txBox="1">
            <a:spLocks noGrp="1"/>
          </p:cNvSpPr>
          <p:nvPr>
            <p:ph type="title"/>
          </p:nvPr>
        </p:nvSpPr>
        <p:spPr>
          <a:xfrm>
            <a:off x="498348" y="73742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02360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24"/>
        <p:cNvGrpSpPr/>
        <p:nvPr/>
      </p:nvGrpSpPr>
      <p:grpSpPr>
        <a:xfrm>
          <a:off x="0" y="0"/>
          <a:ext cx="0" cy="0"/>
          <a:chOff x="0" y="0"/>
          <a:chExt cx="0" cy="0"/>
        </a:xfrm>
      </p:grpSpPr>
      <p:sp>
        <p:nvSpPr>
          <p:cNvPr id="325" name="Google Shape;325;p65"/>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6" name="Google Shape;326;p65"/>
          <p:cNvPicPr preferRelativeResize="0"/>
          <p:nvPr/>
        </p:nvPicPr>
        <p:blipFill rotWithShape="1">
          <a:blip r:embed="rId2">
            <a:alphaModFix/>
          </a:blip>
          <a:srcRect l="5607"/>
          <a:stretch/>
        </p:blipFill>
        <p:spPr>
          <a:xfrm>
            <a:off x="0" y="0"/>
            <a:ext cx="10317378" cy="6172200"/>
          </a:xfrm>
          <a:prstGeom prst="rect">
            <a:avLst/>
          </a:prstGeom>
          <a:noFill/>
          <a:ln>
            <a:noFill/>
          </a:ln>
        </p:spPr>
      </p:pic>
      <p:sp>
        <p:nvSpPr>
          <p:cNvPr id="327" name="Google Shape;327;p65"/>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65"/>
          <p:cNvSpPr txBox="1">
            <a:spLocks noGrp="1"/>
          </p:cNvSpPr>
          <p:nvPr>
            <p:ph type="title"/>
          </p:nvPr>
        </p:nvSpPr>
        <p:spPr>
          <a:xfrm>
            <a:off x="4080090" y="4127423"/>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548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5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0" name="Google Shape;40;p54"/>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329"/>
        <p:cNvGrpSpPr/>
        <p:nvPr/>
      </p:nvGrpSpPr>
      <p:grpSpPr>
        <a:xfrm>
          <a:off x="0" y="0"/>
          <a:ext cx="0" cy="0"/>
          <a:chOff x="0" y="0"/>
          <a:chExt cx="0" cy="0"/>
        </a:xfrm>
      </p:grpSpPr>
      <p:sp>
        <p:nvSpPr>
          <p:cNvPr id="330" name="Google Shape;330;p66"/>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1" name="Google Shape;331;p66"/>
          <p:cNvPicPr preferRelativeResize="0"/>
          <p:nvPr/>
        </p:nvPicPr>
        <p:blipFill rotWithShape="1">
          <a:blip r:embed="rId2">
            <a:alphaModFix/>
          </a:blip>
          <a:srcRect/>
          <a:stretch/>
        </p:blipFill>
        <p:spPr>
          <a:xfrm>
            <a:off x="4206131" y="910280"/>
            <a:ext cx="2560542" cy="2280102"/>
          </a:xfrm>
          <a:prstGeom prst="rect">
            <a:avLst/>
          </a:prstGeom>
          <a:noFill/>
          <a:ln>
            <a:noFill/>
          </a:ln>
        </p:spPr>
      </p:pic>
      <p:sp>
        <p:nvSpPr>
          <p:cNvPr id="332" name="Google Shape;332;p66"/>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66"/>
          <p:cNvSpPr txBox="1">
            <a:spLocks noGrp="1"/>
          </p:cNvSpPr>
          <p:nvPr>
            <p:ph type="body" idx="1"/>
          </p:nvPr>
        </p:nvSpPr>
        <p:spPr>
          <a:xfrm>
            <a:off x="498348" y="447900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8583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334"/>
        <p:cNvGrpSpPr/>
        <p:nvPr/>
      </p:nvGrpSpPr>
      <p:grpSpPr>
        <a:xfrm>
          <a:off x="0" y="0"/>
          <a:ext cx="0" cy="0"/>
          <a:chOff x="0" y="0"/>
          <a:chExt cx="0" cy="0"/>
        </a:xfrm>
      </p:grpSpPr>
      <p:sp>
        <p:nvSpPr>
          <p:cNvPr id="335" name="Google Shape;335;p67"/>
          <p:cNvSpPr txBox="1">
            <a:spLocks noGrp="1"/>
          </p:cNvSpPr>
          <p:nvPr>
            <p:ph type="title"/>
          </p:nvPr>
        </p:nvSpPr>
        <p:spPr>
          <a:xfrm>
            <a:off x="1553497" y="5352633"/>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6" name="Google Shape;336;p67"/>
          <p:cNvPicPr preferRelativeResize="0"/>
          <p:nvPr/>
        </p:nvPicPr>
        <p:blipFill rotWithShape="1">
          <a:blip r:embed="rId2">
            <a:alphaModFix/>
          </a:blip>
          <a:srcRect/>
          <a:stretch/>
        </p:blipFill>
        <p:spPr>
          <a:xfrm>
            <a:off x="1713273" y="5142126"/>
            <a:ext cx="7546258" cy="104086"/>
          </a:xfrm>
          <a:prstGeom prst="rect">
            <a:avLst/>
          </a:prstGeom>
          <a:noFill/>
          <a:ln>
            <a:noFill/>
          </a:ln>
        </p:spPr>
      </p:pic>
    </p:spTree>
    <p:extLst>
      <p:ext uri="{BB962C8B-B14F-4D97-AF65-F5344CB8AC3E}">
        <p14:creationId xmlns:p14="http://schemas.microsoft.com/office/powerpoint/2010/main" val="21128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7"/>
        <p:cNvGrpSpPr/>
        <p:nvPr/>
      </p:nvGrpSpPr>
      <p:grpSpPr>
        <a:xfrm>
          <a:off x="0" y="0"/>
          <a:ext cx="0" cy="0"/>
          <a:chOff x="0" y="0"/>
          <a:chExt cx="0" cy="0"/>
        </a:xfrm>
      </p:grpSpPr>
      <p:sp>
        <p:nvSpPr>
          <p:cNvPr id="338" name="Google Shape;338;p6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94279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339"/>
        <p:cNvGrpSpPr/>
        <p:nvPr/>
      </p:nvGrpSpPr>
      <p:grpSpPr>
        <a:xfrm>
          <a:off x="0" y="0"/>
          <a:ext cx="0" cy="0"/>
          <a:chOff x="0" y="0"/>
          <a:chExt cx="0" cy="0"/>
        </a:xfrm>
      </p:grpSpPr>
      <p:sp>
        <p:nvSpPr>
          <p:cNvPr id="340" name="Google Shape;340;p6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69"/>
          <p:cNvSpPr txBox="1">
            <a:spLocks noGrp="1"/>
          </p:cNvSpPr>
          <p:nvPr>
            <p:ph type="title"/>
          </p:nvPr>
        </p:nvSpPr>
        <p:spPr>
          <a:xfrm>
            <a:off x="498348" y="5169475"/>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29379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2"/>
        <p:cNvGrpSpPr/>
        <p:nvPr/>
      </p:nvGrpSpPr>
      <p:grpSpPr>
        <a:xfrm>
          <a:off x="0" y="0"/>
          <a:ext cx="0" cy="0"/>
          <a:chOff x="0" y="0"/>
          <a:chExt cx="0" cy="0"/>
        </a:xfrm>
      </p:grpSpPr>
      <p:sp>
        <p:nvSpPr>
          <p:cNvPr id="343" name="Google Shape;343;p7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44" name="Google Shape;344;p7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45" name="Google Shape;345;p70"/>
          <p:cNvSpPr/>
          <p:nvPr/>
        </p:nvSpPr>
        <p:spPr>
          <a:xfrm>
            <a:off x="0" y="0"/>
            <a:ext cx="10972800" cy="61722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21982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srcRect l="-21753" b="-229"/>
          <a:stretch>
            <a:fillRect/>
          </a:stretch>
        </p:blipFill>
        <p:spPr>
          <a:xfrm flipV="1">
            <a:off x="0" y="229699"/>
            <a:ext cx="10972800" cy="5942501"/>
          </a:xfrm>
          <a:prstGeom prst="rect">
            <a:avLst/>
          </a:prstGeom>
        </p:spPr>
      </p:pic>
      <p:sp>
        <p:nvSpPr>
          <p:cNvPr id="9" name="Rectangle 8"/>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8" name="Picture 7"/>
          <p:cNvPicPr>
            <a:picLocks noChangeAspect="1"/>
          </p:cNvPicPr>
          <p:nvPr userDrawn="1"/>
        </p:nvPicPr>
        <p:blipFill>
          <a:blip r:embed="rId3" cstate="email"/>
          <a:stretch>
            <a:fillRect/>
          </a:stretch>
        </p:blipFill>
        <p:spPr>
          <a:xfrm>
            <a:off x="583337" y="3902417"/>
            <a:ext cx="3232858" cy="1132744"/>
          </a:xfrm>
          <a:prstGeom prst="rect">
            <a:avLst/>
          </a:prstGeom>
        </p:spPr>
      </p:pic>
      <p:sp>
        <p:nvSpPr>
          <p:cNvPr id="12" name="TextBox 11"/>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ea typeface="微软雅黑" panose="020B0503020204020204" pitchFamily="34" charset="-122"/>
              </a:rPr>
              <a:t>www.nvidia.com/dli</a:t>
            </a:r>
          </a:p>
        </p:txBody>
      </p:sp>
    </p:spTree>
    <p:extLst>
      <p:ext uri="{BB962C8B-B14F-4D97-AF65-F5344CB8AC3E}">
        <p14:creationId xmlns:p14="http://schemas.microsoft.com/office/powerpoint/2010/main" val="244036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66395037-CC6C-4FAC-8BD5-29D43D41AF63}"/>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00925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defRPr/>
            </a:pPr>
            <a:r>
              <a:rPr lang="en-US" sz="800" b="1" i="0" kern="0">
                <a:solidFill>
                  <a:schemeClr val="bg1"/>
                </a:solidFill>
                <a:latin typeface="Trebuchet MS" panose="020B0603020202020204" pitchFamily="34" charset="0"/>
                <a:ea typeface="微软雅黑" panose="020B0503020204020204" pitchFamily="34" charset="-122"/>
              </a:rPr>
              <a:t>NVIDIA CONFIDENTIAL. DO NOT DISTRIBUTE.</a:t>
            </a:r>
          </a:p>
        </p:txBody>
      </p:sp>
      <p:sp>
        <p:nvSpPr>
          <p:cNvPr id="6" name="TextBox 5">
            <a:extLst>
              <a:ext uri="{FF2B5EF4-FFF2-40B4-BE49-F238E27FC236}">
                <a16:creationId xmlns:a16="http://schemas.microsoft.com/office/drawing/2014/main" id="{E92EFCA2-037C-42ED-90DF-6E23FFE65048}"/>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157128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58E921F0-8363-466A-A279-E6DC85F6F171}"/>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2757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EF72D8A9-3EA0-4E68-9B65-CA2C0A5340CC}"/>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242341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41"/>
        <p:cNvGrpSpPr/>
        <p:nvPr/>
      </p:nvGrpSpPr>
      <p:grpSpPr>
        <a:xfrm>
          <a:off x="0" y="0"/>
          <a:ext cx="0" cy="0"/>
          <a:chOff x="0" y="0"/>
          <a:chExt cx="0" cy="0"/>
        </a:xfrm>
      </p:grpSpPr>
      <p:sp>
        <p:nvSpPr>
          <p:cNvPr id="42" name="Google Shape;42;p5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3" name="Google Shape;43;p5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5"/>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55"/>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BCFE9DFE-B150-4F9C-B239-32C2737430B4}"/>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1C1E9B35-5306-4BFC-A371-1A17A9711943}"/>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88221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5" name="Picture 4"/>
          <p:cNvPicPr>
            <a:picLocks noChangeAspect="1"/>
          </p:cNvPicPr>
          <p:nvPr userDrawn="1"/>
        </p:nvPicPr>
        <p:blipFill rotWithShape="1">
          <a:blip r:embed="rId2" cstate="email"/>
          <a:srcRect l="-5219" t="22933" r="58849" b="-4267"/>
          <a:stretch>
            <a:fillRect/>
          </a:stretch>
        </p:blipFill>
        <p:spPr>
          <a:xfrm flipV="1">
            <a:off x="0" y="0"/>
            <a:ext cx="10972800" cy="6172200"/>
          </a:xfrm>
          <a:prstGeom prst="rect">
            <a:avLst/>
          </a:prstGeom>
        </p:spPr>
      </p:pic>
      <p:sp>
        <p:nvSpPr>
          <p:cNvPr id="6" name="Rectangle 5"/>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7" name="Rectangle 6"/>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4338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6030" indent="-167005">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6030" indent="-167005">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TextBox 5">
            <a:extLst>
              <a:ext uri="{FF2B5EF4-FFF2-40B4-BE49-F238E27FC236}">
                <a16:creationId xmlns:a16="http://schemas.microsoft.com/office/drawing/2014/main" id="{81ED8C6F-8B76-4EF7-B85E-A6A8CB3DB87E}"/>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1"/>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5681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32121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Tree>
    <p:extLst>
      <p:ext uri="{BB962C8B-B14F-4D97-AF65-F5344CB8AC3E}">
        <p14:creationId xmlns:p14="http://schemas.microsoft.com/office/powerpoint/2010/main" val="214918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8348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pic>
        <p:nvPicPr>
          <p:cNvPr id="4" name="Picture 3"/>
          <p:cNvPicPr>
            <a:picLocks noChangeAspect="1"/>
          </p:cNvPicPr>
          <p:nvPr userDrawn="1"/>
        </p:nvPicPr>
        <p:blipFill rotWithShape="1">
          <a:blip r:embed="rId2" cstate="email"/>
          <a:srcRect l="-5219" t="22933" r="58849" b="-4267"/>
          <a:stretch>
            <a:fillRect/>
          </a:stretch>
        </p:blipFill>
        <p:spPr>
          <a:xfrm flipV="1">
            <a:off x="0" y="0"/>
            <a:ext cx="10972800" cy="6172200"/>
          </a:xfrm>
          <a:prstGeom prst="rect">
            <a:avLst/>
          </a:prstGeom>
        </p:spPr>
      </p:pic>
      <p:sp>
        <p:nvSpPr>
          <p:cNvPr id="6" name="Rectangle 5"/>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
        <p:nvSpPr>
          <p:cNvPr id="7" name="Rectangle 6"/>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a typeface="微软雅黑" panose="020B0503020204020204" pitchFamily="34" charset="-122"/>
            </a:endParaRPr>
          </a:p>
        </p:txBody>
      </p:sp>
    </p:spTree>
    <p:extLst>
      <p:ext uri="{BB962C8B-B14F-4D97-AF65-F5344CB8AC3E}">
        <p14:creationId xmlns:p14="http://schemas.microsoft.com/office/powerpoint/2010/main" val="37928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2B89-A188-424D-BC1A-0F1E6AAFB2FF}"/>
              </a:ext>
            </a:extLst>
          </p:cNvPr>
          <p:cNvSpPr/>
          <p:nvPr userDrawn="1"/>
        </p:nvSpPr>
        <p:spPr>
          <a:xfrm>
            <a:off x="0" y="0"/>
            <a:ext cx="10972800" cy="6172200"/>
          </a:xfrm>
          <a:prstGeom prst="rect">
            <a:avLst/>
          </a:prstGeom>
          <a:gradFill>
            <a:gsLst>
              <a:gs pos="54000">
                <a:schemeClr val="tx2"/>
              </a:gs>
              <a:gs pos="10000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3" name="Picture 2">
            <a:extLst>
              <a:ext uri="{FF2B5EF4-FFF2-40B4-BE49-F238E27FC236}">
                <a16:creationId xmlns:a16="http://schemas.microsoft.com/office/drawing/2014/main" id="{39B30B93-2066-4756-9A64-95D6D6D93D58}"/>
              </a:ext>
            </a:extLst>
          </p:cNvPr>
          <p:cNvPicPr>
            <a:picLocks noChangeAspect="1"/>
          </p:cNvPicPr>
          <p:nvPr userDrawn="1"/>
        </p:nvPicPr>
        <p:blipFill>
          <a:blip r:embed="rId2"/>
          <a:stretch>
            <a:fillRect/>
          </a:stretch>
        </p:blipFill>
        <p:spPr>
          <a:xfrm flipV="1">
            <a:off x="42483" y="0"/>
            <a:ext cx="10930317" cy="6172200"/>
          </a:xfrm>
          <a:prstGeom prst="rect">
            <a:avLst/>
          </a:prstGeom>
        </p:spPr>
      </p:pic>
      <p:pic>
        <p:nvPicPr>
          <p:cNvPr id="5" name="Graphic 4">
            <a:extLst>
              <a:ext uri="{FF2B5EF4-FFF2-40B4-BE49-F238E27FC236}">
                <a16:creationId xmlns:a16="http://schemas.microsoft.com/office/drawing/2014/main" id="{EFCF0D0C-244C-43F2-84C6-B0E4681A11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531" y="3033530"/>
            <a:ext cx="2020683" cy="700079"/>
          </a:xfrm>
          <a:prstGeom prst="rect">
            <a:avLst/>
          </a:prstGeom>
        </p:spPr>
      </p:pic>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4405221"/>
            <a:ext cx="7939668" cy="982855"/>
          </a:xfrm>
        </p:spPr>
        <p:txBody>
          <a:bodyPr anchor="b">
            <a:noAutofit/>
          </a:bodyPr>
          <a:lstStyle>
            <a:lvl1pPr algn="l">
              <a:lnSpc>
                <a:spcPct val="90000"/>
              </a:lnSpc>
              <a:spcBef>
                <a:spcPts val="0"/>
              </a:spcBef>
              <a:defRPr sz="4600" b="1" cap="all" baseline="0">
                <a:solidFill>
                  <a:schemeClr val="tx1"/>
                </a:solidFill>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322475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6"/>
        <p:cNvGrpSpPr/>
        <p:nvPr/>
      </p:nvGrpSpPr>
      <p:grpSpPr>
        <a:xfrm>
          <a:off x="0" y="0"/>
          <a:ext cx="0" cy="0"/>
          <a:chOff x="0" y="0"/>
          <a:chExt cx="0" cy="0"/>
        </a:xfrm>
      </p:grpSpPr>
      <p:sp>
        <p:nvSpPr>
          <p:cNvPr id="47" name="Google Shape;47;p5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8" name="Google Shape;48;p56"/>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6"/>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0" name="Google Shape;50;p56"/>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 name="TextBox 5">
            <a:extLst>
              <a:ext uri="{FF2B5EF4-FFF2-40B4-BE49-F238E27FC236}">
                <a16:creationId xmlns:a16="http://schemas.microsoft.com/office/drawing/2014/main" id="{46CDE585-1BD0-4522-8BF1-1BDE61F11F14}"/>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1"/>
        <p:cNvGrpSpPr/>
        <p:nvPr/>
      </p:nvGrpSpPr>
      <p:grpSpPr>
        <a:xfrm>
          <a:off x="0" y="0"/>
          <a:ext cx="0" cy="0"/>
          <a:chOff x="0" y="0"/>
          <a:chExt cx="0" cy="0"/>
        </a:xfrm>
      </p:grpSpPr>
      <p:sp>
        <p:nvSpPr>
          <p:cNvPr id="52" name="Google Shape;52;p5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3" name="Google Shape;53;p5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 name="TextBox 3">
            <a:extLst>
              <a:ext uri="{FF2B5EF4-FFF2-40B4-BE49-F238E27FC236}">
                <a16:creationId xmlns:a16="http://schemas.microsoft.com/office/drawing/2014/main" id="{C6BA07EA-7FFA-49F7-9975-353872B2AB74}"/>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54"/>
        <p:cNvGrpSpPr/>
        <p:nvPr/>
      </p:nvGrpSpPr>
      <p:grpSpPr>
        <a:xfrm>
          <a:off x="0" y="0"/>
          <a:ext cx="0" cy="0"/>
          <a:chOff x="0" y="0"/>
          <a:chExt cx="0" cy="0"/>
        </a:xfrm>
      </p:grpSpPr>
      <p:sp>
        <p:nvSpPr>
          <p:cNvPr id="55" name="Google Shape;55;p58"/>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8"/>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57" name="Google Shape;57;p58"/>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58" name="Google Shape;58;p58"/>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8.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18.emf"/><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0"/>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0"/>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30"/>
          <p:cNvPicPr preferRelativeResize="0"/>
          <p:nvPr/>
        </p:nvPicPr>
        <p:blipFill rotWithShape="1">
          <a:blip r:embed="rId15">
            <a:alphaModFix/>
          </a:blip>
          <a:srcRect/>
          <a:stretch/>
        </p:blipFill>
        <p:spPr>
          <a:xfrm>
            <a:off x="10130818" y="5785419"/>
            <a:ext cx="580688" cy="206321"/>
          </a:xfrm>
          <a:prstGeom prst="rect">
            <a:avLst/>
          </a:prstGeom>
          <a:noFill/>
          <a:ln>
            <a:noFill/>
          </a:ln>
        </p:spPr>
      </p:pic>
      <p:sp>
        <p:nvSpPr>
          <p:cNvPr id="5" name="TextBox 4">
            <a:extLst>
              <a:ext uri="{FF2B5EF4-FFF2-40B4-BE49-F238E27FC236}">
                <a16:creationId xmlns:a16="http://schemas.microsoft.com/office/drawing/2014/main" id="{9E1499B8-9709-4486-B4B9-67751FC33FD0}"/>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73"/>
        <p:cNvGrpSpPr/>
        <p:nvPr/>
      </p:nvGrpSpPr>
      <p:grpSpPr>
        <a:xfrm>
          <a:off x="0" y="0"/>
          <a:ext cx="0" cy="0"/>
          <a:chOff x="0" y="0"/>
          <a:chExt cx="0" cy="0"/>
        </a:xfrm>
      </p:grpSpPr>
      <p:sp>
        <p:nvSpPr>
          <p:cNvPr id="74" name="Google Shape;74;p32"/>
          <p:cNvSpPr/>
          <p:nvPr/>
        </p:nvSpPr>
        <p:spPr>
          <a:xfrm>
            <a:off x="0" y="1817529"/>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32"/>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76" name="Google Shape;76;p32"/>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32"/>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78" name="Google Shape;78;p3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Google Shape;79;p3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3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Trebuchet MS" panose="020B0603020202020204" pitchFamily="34" charset="0"/>
                <a:ea typeface="黑体" panose="02010609060101010101" pitchFamily="49" charset="-122"/>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fld id="{00000000-1234-1234-1234-123412341234}" type="slidenum">
              <a:rPr lang="en-US" altLang="zh-CN" smtClean="0"/>
              <a:pPr/>
              <a:t>‹#›</a:t>
            </a:fld>
            <a:endParaRPr lang="zh-CN" altLang="en-US" dirty="0"/>
          </a:p>
        </p:txBody>
      </p:sp>
      <p:cxnSp>
        <p:nvCxnSpPr>
          <p:cNvPr id="81" name="Google Shape;81;p32"/>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82" name="Google Shape;82;p32"/>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74"/>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46" name="Google Shape;246;p74"/>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47" name="Google Shape;247;p74"/>
          <p:cNvSpPr txBox="1"/>
          <p:nvPr/>
        </p:nvSpPr>
        <p:spPr>
          <a:xfrm>
            <a:off x="9762254" y="5831286"/>
            <a:ext cx="321027" cy="161583"/>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850" cap="none" smtClean="0">
                <a:solidFill>
                  <a:schemeClr val="accent4"/>
                </a:solidFill>
                <a:latin typeface="Trebuchet MS" panose="020B0603020202020204" pitchFamily="34" charset="0"/>
                <a:ea typeface="黑体" panose="02010609060101010101" pitchFamily="49" charset="-122"/>
                <a:cs typeface="Trebuchet MS"/>
                <a:sym typeface="Trebuchet MS"/>
              </a:rPr>
              <a:t>‹#›</a:t>
            </a:fld>
            <a:r>
              <a:rPr lang="zh-CN" altLang="en-US" sz="1050" cap="none">
                <a:solidFill>
                  <a:srgbClr val="12FEB6"/>
                </a:solidFill>
                <a:latin typeface="Trebuchet MS" panose="020B0603020202020204" pitchFamily="34" charset="0"/>
                <a:ea typeface="黑体" panose="02010609060101010101" pitchFamily="49" charset="-122"/>
                <a:cs typeface="Century Gothic"/>
                <a:sym typeface="Century Gothic"/>
              </a:rPr>
              <a:t> </a:t>
            </a:r>
            <a:endParaRPr lang="zh-CN" altLang="en-US" sz="1050" cap="none" dirty="0">
              <a:solidFill>
                <a:srgbClr val="12FEB6"/>
              </a:solidFill>
              <a:latin typeface="Trebuchet MS" panose="020B0603020202020204" pitchFamily="34" charset="0"/>
              <a:ea typeface="黑体" panose="02010609060101010101" pitchFamily="49" charset="-122"/>
              <a:cs typeface="Century Gothic"/>
              <a:sym typeface="Century Gothic"/>
            </a:endParaRPr>
          </a:p>
        </p:txBody>
      </p:sp>
      <p:grpSp>
        <p:nvGrpSpPr>
          <p:cNvPr id="248" name="Google Shape;248;p74"/>
          <p:cNvGrpSpPr/>
          <p:nvPr/>
        </p:nvGrpSpPr>
        <p:grpSpPr>
          <a:xfrm>
            <a:off x="10153706" y="5866413"/>
            <a:ext cx="583502" cy="107781"/>
            <a:chOff x="677492" y="-1417931"/>
            <a:chExt cx="3154606" cy="582700"/>
          </a:xfrm>
        </p:grpSpPr>
        <p:sp>
          <p:nvSpPr>
            <p:cNvPr id="249" name="Google Shape;249;p74"/>
            <p:cNvSpPr/>
            <p:nvPr/>
          </p:nvSpPr>
          <p:spPr>
            <a:xfrm>
              <a:off x="3761772" y="-980905"/>
              <a:ext cx="70326" cy="68652"/>
            </a:xfrm>
            <a:custGeom>
              <a:avLst/>
              <a:gdLst/>
              <a:ahLst/>
              <a:cxnLst/>
              <a:rect l="l" t="t" r="r" b="b"/>
              <a:pathLst>
                <a:path w="87" h="83" extrusionOk="0">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74"/>
            <p:cNvSpPr/>
            <p:nvPr/>
          </p:nvSpPr>
          <p:spPr>
            <a:xfrm>
              <a:off x="1700563" y="-1309093"/>
              <a:ext cx="2039443" cy="385118"/>
            </a:xfrm>
            <a:custGeom>
              <a:avLst/>
              <a:gdLst/>
              <a:ahLst/>
              <a:cxnLst/>
              <a:rect l="l" t="t" r="r" b="b"/>
              <a:pathLst>
                <a:path w="2520" h="472" extrusionOk="0">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74"/>
            <p:cNvSpPr/>
            <p:nvPr/>
          </p:nvSpPr>
          <p:spPr>
            <a:xfrm>
              <a:off x="677492" y="-1417931"/>
              <a:ext cx="877396" cy="582700"/>
            </a:xfrm>
            <a:custGeom>
              <a:avLst/>
              <a:gdLst/>
              <a:ahLst/>
              <a:cxnLst/>
              <a:rect l="l" t="t" r="r" b="b"/>
              <a:pathLst>
                <a:path w="1086" h="718" extrusionOk="0">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title"/>
          </p:nvPr>
        </p:nvSpPr>
        <p:spPr>
          <a:xfrm>
            <a:off x="499745" y="729734"/>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74" name="Google Shape;274;p54"/>
          <p:cNvSpPr txBox="1">
            <a:spLocks noGrp="1"/>
          </p:cNvSpPr>
          <p:nvPr>
            <p:ph type="body" idx="1"/>
          </p:nvPr>
        </p:nvSpPr>
        <p:spPr>
          <a:xfrm>
            <a:off x="517404"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75" name="Google Shape;275;p54"/>
          <p:cNvSpPr txBox="1"/>
          <p:nvPr/>
        </p:nvSpPr>
        <p:spPr>
          <a:xfrm>
            <a:off x="9749167" y="5857881"/>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cap="none">
                <a:solidFill>
                  <a:schemeClr val="accent5"/>
                </a:solidFill>
                <a:latin typeface="Trebuchet MS" panose="020B0603020202020204" pitchFamily="34" charset="0"/>
                <a:ea typeface="黑体" panose="02010609060101010101" pitchFamily="49" charset="-122"/>
                <a:cs typeface="Century Gothic"/>
                <a:sym typeface="Century Gothic"/>
              </a:rPr>
              <a:t> </a:t>
            </a:r>
            <a:endParaRPr lang="zh-CN" altLang="en-US" sz="900" cap="none" dirty="0">
              <a:solidFill>
                <a:schemeClr val="accent5"/>
              </a:solidFill>
              <a:latin typeface="Trebuchet MS" panose="020B0603020202020204" pitchFamily="34" charset="0"/>
              <a:ea typeface="黑体" panose="02010609060101010101" pitchFamily="49" charset="-122"/>
              <a:cs typeface="Century Gothic"/>
              <a:sym typeface="Century Gothic"/>
            </a:endParaRPr>
          </a:p>
        </p:txBody>
      </p:sp>
      <p:pic>
        <p:nvPicPr>
          <p:cNvPr id="276" name="Google Shape;276;p54"/>
          <p:cNvPicPr preferRelativeResize="0"/>
          <p:nvPr/>
        </p:nvPicPr>
        <p:blipFill rotWithShape="1">
          <a:blip r:embed="rId18">
            <a:alphaModFix/>
          </a:blip>
          <a:srcRect/>
          <a:stretch/>
        </p:blipFill>
        <p:spPr>
          <a:xfrm>
            <a:off x="10181677" y="5803490"/>
            <a:ext cx="529828" cy="188250"/>
          </a:xfrm>
          <a:prstGeom prst="rect">
            <a:avLst/>
          </a:prstGeom>
          <a:noFill/>
          <a:ln>
            <a:noFill/>
          </a:ln>
        </p:spPr>
      </p:pic>
      <p:sp>
        <p:nvSpPr>
          <p:cNvPr id="6" name="TextBox 5">
            <a:extLst>
              <a:ext uri="{FF2B5EF4-FFF2-40B4-BE49-F238E27FC236}">
                <a16:creationId xmlns:a16="http://schemas.microsoft.com/office/drawing/2014/main" id="{A43D6C8B-E3FD-4D3D-A9C5-627EA3BF2D1C}"/>
              </a:ext>
            </a:extLst>
          </p:cNvPr>
          <p:cNvSpPr txBox="1"/>
          <p:nvPr userDrawn="1"/>
        </p:nvSpPr>
        <p:spPr>
          <a:xfrm>
            <a:off x="1" y="5972145"/>
            <a:ext cx="4140200" cy="200055"/>
          </a:xfrm>
          <a:prstGeom prst="rect">
            <a:avLst/>
          </a:prstGeom>
          <a:noFill/>
          <a:ln w="6350" cap="flat" cmpd="sng" algn="ctr">
            <a:noFill/>
            <a:prstDash val="solid"/>
          </a:ln>
          <a:effectLst/>
        </p:spPr>
        <p:txBody>
          <a:bodyPr wrap="square">
            <a:spAutoFit/>
          </a:bodyPr>
          <a:lstStyle/>
          <a:p>
            <a:pPr marL="0" marR="0" lvl="0" indent="0" algn="l" defTabSz="15237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Copyright © 2024 NVIDIA Corporation.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本材料是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的专有信息，未经 </a:t>
            </a:r>
            <a:r>
              <a:rPr kumimoji="0" lang="en-US" altLang="zh-CN"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NVIDIA </a:t>
            </a:r>
            <a:r>
              <a:rPr kumimoji="0" lang="zh-CN" altLang="en-US" sz="700" b="0" i="0" u="none" strike="noStrike" kern="1200" cap="none" spc="0" normalizeH="0" baseline="0" noProof="0" dirty="0">
                <a:ln>
                  <a:noFill/>
                </a:ln>
                <a:solidFill>
                  <a:schemeClr val="bg2"/>
                </a:solidFill>
                <a:effectLst/>
                <a:uLnTx/>
                <a:uFillTx/>
                <a:latin typeface="Arial" panose="020B0604020202020204" pitchFamily="34" charset="0"/>
                <a:ea typeface="SimHei" panose="02010609060101010101" pitchFamily="49" charset="-122"/>
                <a:cs typeface="Arial" panose="020B0604020202020204" pitchFamily="34" charset="0"/>
                <a:sym typeface="Arial"/>
              </a:rPr>
              <a:t>授权不得分发。</a:t>
            </a:r>
          </a:p>
        </p:txBody>
      </p:sp>
    </p:spTree>
    <p:extLst>
      <p:ext uri="{BB962C8B-B14F-4D97-AF65-F5344CB8AC3E}">
        <p14:creationId xmlns:p14="http://schemas.microsoft.com/office/powerpoint/2010/main" val="3791392408"/>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ln>
        </p:spPr>
        <p:txBody>
          <a:bodyPr vert="horz" wrap="square" lIns="91440" tIns="45720" rIns="91440" bIns="45720" numCol="1" anchor="b" anchorCtr="0" compatLnSpc="1">
            <a:noAutofit/>
          </a:bodyPr>
          <a:lstStyle/>
          <a:p>
            <a:pPr lvl="0"/>
            <a:r>
              <a:rPr lang="zh-CN" altLang="en-US" dirty="0"/>
              <a:t>单击以编辑主标题样式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ln>
        </p:spPr>
        <p:txBody>
          <a:bodyPr vert="horz" wrap="square" lIns="91440" tIns="45720" rIns="91440" bIns="45720" numCol="1" anchor="t" anchorCtr="0" compatLnSpc="1"/>
          <a:lstStyle/>
          <a:p>
            <a:pPr lvl="0"/>
            <a:r>
              <a:rPr lang="zh-CN" altLang="en-US" dirty="0"/>
              <a:t>单击以编辑主文本样式</a:t>
            </a:r>
          </a:p>
          <a:p>
            <a:pPr lvl="1"/>
            <a:r>
              <a:rPr lang="zh-CN" altLang="en-US" dirty="0"/>
              <a:t>二级</a:t>
            </a:r>
          </a:p>
          <a:p>
            <a:pPr lvl="2"/>
            <a:r>
              <a:rPr lang="zh-CN" altLang="en-US" dirty="0"/>
              <a:t>三级</a:t>
            </a:r>
          </a:p>
        </p:txBody>
      </p:sp>
      <p:pic>
        <p:nvPicPr>
          <p:cNvPr id="9" name="Picture 8"/>
          <p:cNvPicPr>
            <a:picLocks noChangeAspect="1"/>
          </p:cNvPicPr>
          <p:nvPr userDrawn="1"/>
        </p:nvPicPr>
        <p:blipFill>
          <a:blip r:embed="rId15" cstate="email"/>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59628925"/>
      </p:ext>
    </p:extLst>
  </p:cSld>
  <p:clrMap bg1="dk2" tx1="lt1" bg2="dk1"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黑体" panose="02010609060101010101" pitchFamily="49" charset="-122"/>
          <a:cs typeface="+mj-cs"/>
        </a:defRPr>
      </a:lvl1pPr>
      <a:lvl2pPr algn="l" rtl="0" fontAlgn="base">
        <a:spcBef>
          <a:spcPct val="0"/>
        </a:spcBef>
        <a:spcAft>
          <a:spcPct val="0"/>
        </a:spcAft>
        <a:defRPr sz="3200" b="1">
          <a:solidFill>
            <a:srgbClr val="73B900"/>
          </a:solidFill>
          <a:latin typeface="Arial" panose="020B0604020202020204" pitchFamily="34" charset="0"/>
        </a:defRPr>
      </a:lvl2pPr>
      <a:lvl3pPr algn="l" rtl="0" fontAlgn="base">
        <a:spcBef>
          <a:spcPct val="0"/>
        </a:spcBef>
        <a:spcAft>
          <a:spcPct val="0"/>
        </a:spcAft>
        <a:defRPr sz="3200" b="1">
          <a:solidFill>
            <a:srgbClr val="73B900"/>
          </a:solidFill>
          <a:latin typeface="Arial" panose="020B0604020202020204" pitchFamily="34" charset="0"/>
        </a:defRPr>
      </a:lvl3pPr>
      <a:lvl4pPr algn="l" rtl="0" fontAlgn="base">
        <a:spcBef>
          <a:spcPct val="0"/>
        </a:spcBef>
        <a:spcAft>
          <a:spcPct val="0"/>
        </a:spcAft>
        <a:defRPr sz="3200" b="1">
          <a:solidFill>
            <a:srgbClr val="73B900"/>
          </a:solidFill>
          <a:latin typeface="Arial" panose="020B0604020202020204" pitchFamily="34" charset="0"/>
        </a:defRPr>
      </a:lvl4pPr>
      <a:lvl5pPr algn="l" rtl="0" fontAlgn="base">
        <a:spcBef>
          <a:spcPct val="0"/>
        </a:spcBef>
        <a:spcAft>
          <a:spcPct val="0"/>
        </a:spcAft>
        <a:defRPr sz="3200" b="1">
          <a:solidFill>
            <a:srgbClr val="73B900"/>
          </a:solidFill>
          <a:latin typeface="Arial" panose="020B0604020202020204" pitchFamily="34" charset="0"/>
        </a:defRPr>
      </a:lvl5pPr>
      <a:lvl6pPr marL="457200" algn="l" rtl="0" eaLnBrk="1" fontAlgn="base" hangingPunct="1">
        <a:spcBef>
          <a:spcPct val="0"/>
        </a:spcBef>
        <a:spcAft>
          <a:spcPct val="0"/>
        </a:spcAft>
        <a:defRPr sz="3200" b="1">
          <a:solidFill>
            <a:srgbClr val="73B900"/>
          </a:solidFill>
          <a:latin typeface="Arial" panose="020B0604020202020204" pitchFamily="34" charset="0"/>
        </a:defRPr>
      </a:lvl6pPr>
      <a:lvl7pPr marL="914400" algn="l" rtl="0" eaLnBrk="1" fontAlgn="base" hangingPunct="1">
        <a:spcBef>
          <a:spcPct val="0"/>
        </a:spcBef>
        <a:spcAft>
          <a:spcPct val="0"/>
        </a:spcAft>
        <a:defRPr sz="3200" b="1">
          <a:solidFill>
            <a:srgbClr val="73B900"/>
          </a:solidFill>
          <a:latin typeface="Arial" panose="020B0604020202020204" pitchFamily="34" charset="0"/>
        </a:defRPr>
      </a:lvl7pPr>
      <a:lvl8pPr marL="1371600" algn="l" rtl="0" eaLnBrk="1" fontAlgn="base" hangingPunct="1">
        <a:spcBef>
          <a:spcPct val="0"/>
        </a:spcBef>
        <a:spcAft>
          <a:spcPct val="0"/>
        </a:spcAft>
        <a:defRPr sz="3200" b="1">
          <a:solidFill>
            <a:srgbClr val="73B900"/>
          </a:solidFill>
          <a:latin typeface="Arial" panose="020B0604020202020204" pitchFamily="34" charset="0"/>
        </a:defRPr>
      </a:lvl8pPr>
      <a:lvl9pPr marL="1828800" algn="l" rtl="0" eaLnBrk="1" fontAlgn="base" hangingPunct="1">
        <a:spcBef>
          <a:spcPct val="0"/>
        </a:spcBef>
        <a:spcAft>
          <a:spcPct val="0"/>
        </a:spcAft>
        <a:defRPr sz="3200" b="1">
          <a:solidFill>
            <a:srgbClr val="73B900"/>
          </a:solidFill>
          <a:latin typeface="Arial" panose="020B0604020202020204" pitchFamily="34"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anose="020B0603020202020204" pitchFamily="34" charset="0"/>
          <a:ea typeface="黑体" panose="02010609060101010101" pitchFamily="49" charset="-122"/>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anose="020B0603020202020204" pitchFamily="34" charset="0"/>
          <a:ea typeface="黑体" panose="02010609060101010101" pitchFamily="49" charset="-122"/>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anose="020B0603020202020204" pitchFamily="34" charset="0"/>
          <a:ea typeface="黑体" panose="02010609060101010101" pitchFamily="49" charset="-122"/>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
          <p:cNvSpPr txBox="1">
            <a:spLocks noGrp="1"/>
          </p:cNvSpPr>
          <p:nvPr>
            <p:ph type="title"/>
          </p:nvPr>
        </p:nvSpPr>
        <p:spPr>
          <a:xfrm>
            <a:off x="481661" y="4060727"/>
            <a:ext cx="7939668" cy="98285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zh-CN" altLang="en-US" sz="3200" dirty="0">
                <a:latin typeface="Trebuchet MS" panose="020B0603020202020204" pitchFamily="34" charset="0"/>
                <a:ea typeface="黑体" panose="02010609060101010101" pitchFamily="49" charset="-122"/>
                <a:sym typeface="Trebuchet MS"/>
              </a:rPr>
              <a:t>深度学习基础知识</a:t>
            </a:r>
          </a:p>
        </p:txBody>
      </p:sp>
      <p:sp>
        <p:nvSpPr>
          <p:cNvPr id="308" name="Google Shape;308;p1"/>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1800"/>
              <a:buFont typeface="Trebuchet MS"/>
              <a:buNone/>
            </a:pPr>
            <a:r>
              <a:rPr lang="zh-CN" altLang="en-US">
                <a:latin typeface="Trebuchet MS" panose="020B0603020202020204" pitchFamily="34" charset="0"/>
                <a:ea typeface="黑体" panose="02010609060101010101" pitchFamily="49" charset="-122"/>
                <a:cs typeface="Trebuchet MS"/>
                <a:sym typeface="Trebuchet MS"/>
              </a:rPr>
              <a:t>第 </a:t>
            </a:r>
            <a:r>
              <a:rPr lang="en-US" altLang="zh-CN">
                <a:latin typeface="Trebuchet MS" panose="020B0603020202020204" pitchFamily="34" charset="0"/>
                <a:ea typeface="黑体" panose="02010609060101010101" pitchFamily="49" charset="-122"/>
                <a:cs typeface="Trebuchet MS"/>
                <a:sym typeface="Trebuchet MS"/>
              </a:rPr>
              <a:t>3 </a:t>
            </a:r>
            <a:r>
              <a:rPr lang="zh-CN" altLang="en-US">
                <a:latin typeface="Trebuchet MS" panose="020B0603020202020204" pitchFamily="34" charset="0"/>
                <a:ea typeface="黑体" panose="02010609060101010101" pitchFamily="49" charset="-122"/>
                <a:cs typeface="Trebuchet MS"/>
                <a:sym typeface="Trebuchet MS"/>
              </a:rPr>
              <a:t>部分：卷积神经网络</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Trebuchet MS"/>
                <a:sym typeface="Trebuchet MS"/>
              </a:rPr>
              <a:t>内核和卷积</a:t>
            </a:r>
          </a:p>
        </p:txBody>
      </p:sp>
      <p:graphicFrame>
        <p:nvGraphicFramePr>
          <p:cNvPr id="466" name="Google Shape;466;p10"/>
          <p:cNvGraphicFramePr/>
          <p:nvPr>
            <p:extLst>
              <p:ext uri="{D42A27DB-BD31-4B8C-83A1-F6EECF244321}">
                <p14:modId xmlns:p14="http://schemas.microsoft.com/office/powerpoint/2010/main" val="2033267515"/>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467" name="Google Shape;467;p10"/>
          <p:cNvGraphicFramePr/>
          <p:nvPr>
            <p:extLst>
              <p:ext uri="{D42A27DB-BD31-4B8C-83A1-F6EECF244321}">
                <p14:modId xmlns:p14="http://schemas.microsoft.com/office/powerpoint/2010/main" val="1915410898"/>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468" name="Google Shape;468;p10"/>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469" name="Google Shape;469;p10"/>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470" name="Google Shape;470;p10"/>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471" name="Google Shape;471;p10"/>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graphicFrame>
        <p:nvGraphicFramePr>
          <p:cNvPr id="472" name="Google Shape;472;p10"/>
          <p:cNvGraphicFramePr/>
          <p:nvPr>
            <p:extLst>
              <p:ext uri="{D42A27DB-BD31-4B8C-83A1-F6EECF244321}">
                <p14:modId xmlns:p14="http://schemas.microsoft.com/office/powerpoint/2010/main" val="4059682116"/>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473" name="Google Shape;473;p10"/>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474" name="Google Shape;474;p10"/>
          <p:cNvGraphicFramePr/>
          <p:nvPr>
            <p:extLst>
              <p:ext uri="{D42A27DB-BD31-4B8C-83A1-F6EECF244321}">
                <p14:modId xmlns:p14="http://schemas.microsoft.com/office/powerpoint/2010/main" val="2679568604"/>
              </p:ext>
            </p:extLst>
          </p:nvPr>
        </p:nvGraphicFramePr>
        <p:xfrm>
          <a:off x="3349011" y="2769838"/>
          <a:ext cx="1687575" cy="140155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4427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47940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7940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cxnSp>
        <p:nvCxnSpPr>
          <p:cNvPr id="475" name="Google Shape;475;p10"/>
          <p:cNvCxnSpPr/>
          <p:nvPr/>
        </p:nvCxnSpPr>
        <p:spPr>
          <a:xfrm rot="10800000" flipH="1">
            <a:off x="1254034" y="3086100"/>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76" name="Google Shape;476;p10"/>
          <p:cNvCxnSpPr/>
          <p:nvPr/>
        </p:nvCxnSpPr>
        <p:spPr>
          <a:xfrm rot="10800000" flipH="1">
            <a:off x="1874522" y="3086100"/>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77" name="Google Shape;477;p10"/>
          <p:cNvCxnSpPr/>
          <p:nvPr/>
        </p:nvCxnSpPr>
        <p:spPr>
          <a:xfrm rot="10800000" flipH="1">
            <a:off x="2495010" y="3086100"/>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78" name="Google Shape;478;p10"/>
          <p:cNvCxnSpPr/>
          <p:nvPr/>
        </p:nvCxnSpPr>
        <p:spPr>
          <a:xfrm rot="10800000" flipH="1">
            <a:off x="1275809" y="3412675"/>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79" name="Google Shape;479;p10"/>
          <p:cNvCxnSpPr/>
          <p:nvPr/>
        </p:nvCxnSpPr>
        <p:spPr>
          <a:xfrm rot="10800000" flipH="1">
            <a:off x="1896297" y="3412675"/>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80" name="Google Shape;480;p10"/>
          <p:cNvCxnSpPr/>
          <p:nvPr/>
        </p:nvCxnSpPr>
        <p:spPr>
          <a:xfrm rot="10800000" flipH="1">
            <a:off x="2516785" y="3412675"/>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81" name="Google Shape;481;p10"/>
          <p:cNvCxnSpPr/>
          <p:nvPr/>
        </p:nvCxnSpPr>
        <p:spPr>
          <a:xfrm rot="10800000" flipH="1">
            <a:off x="1336762" y="3874230"/>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82" name="Google Shape;482;p10"/>
          <p:cNvCxnSpPr/>
          <p:nvPr/>
        </p:nvCxnSpPr>
        <p:spPr>
          <a:xfrm rot="10800000" flipH="1">
            <a:off x="1957250" y="3874230"/>
            <a:ext cx="2177143" cy="530952"/>
          </a:xfrm>
          <a:prstGeom prst="straightConnector1">
            <a:avLst/>
          </a:prstGeom>
          <a:noFill/>
          <a:ln w="57150" cap="flat" cmpd="sng">
            <a:solidFill>
              <a:schemeClr val="accent3"/>
            </a:solidFill>
            <a:prstDash val="solid"/>
            <a:round/>
            <a:headEnd type="none" w="sm" len="sm"/>
            <a:tailEnd type="triangle" w="med" len="med"/>
          </a:ln>
        </p:spPr>
      </p:cxnSp>
      <p:cxnSp>
        <p:nvCxnSpPr>
          <p:cNvPr id="483" name="Google Shape;483;p10"/>
          <p:cNvCxnSpPr/>
          <p:nvPr/>
        </p:nvCxnSpPr>
        <p:spPr>
          <a:xfrm rot="10800000" flipH="1">
            <a:off x="2577738" y="3874230"/>
            <a:ext cx="2177143" cy="530952"/>
          </a:xfrm>
          <a:prstGeom prst="straightConnector1">
            <a:avLst/>
          </a:prstGeom>
          <a:noFill/>
          <a:ln w="57150" cap="flat" cmpd="sng">
            <a:solidFill>
              <a:schemeClr val="accent3"/>
            </a:solidFill>
            <a:prstDash val="solid"/>
            <a:round/>
            <a:headEnd type="none" w="sm" len="sm"/>
            <a:tailEnd type="triangle" w="med" len="med"/>
          </a:ln>
        </p:spPr>
      </p:cxnSp>
      <p:sp>
        <p:nvSpPr>
          <p:cNvPr id="484" name="Google Shape;484;p10"/>
          <p:cNvSpPr txBox="1"/>
          <p:nvPr/>
        </p:nvSpPr>
        <p:spPr>
          <a:xfrm rot="-846558">
            <a:off x="1513666" y="2882893"/>
            <a:ext cx="1233810" cy="341632"/>
          </a:xfrm>
          <a:prstGeom prst="rect">
            <a:avLst/>
          </a:prstGeom>
          <a:solidFill>
            <a:schemeClr val="accent3"/>
          </a:solid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相乘</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1"/>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491" name="Google Shape;491;p11"/>
          <p:cNvGraphicFramePr/>
          <p:nvPr>
            <p:extLst>
              <p:ext uri="{D42A27DB-BD31-4B8C-83A1-F6EECF244321}">
                <p14:modId xmlns:p14="http://schemas.microsoft.com/office/powerpoint/2010/main" val="253932243"/>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492" name="Google Shape;492;p11"/>
          <p:cNvGraphicFramePr/>
          <p:nvPr>
            <p:extLst>
              <p:ext uri="{D42A27DB-BD31-4B8C-83A1-F6EECF244321}">
                <p14:modId xmlns:p14="http://schemas.microsoft.com/office/powerpoint/2010/main" val="3342796513"/>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493" name="Google Shape;493;p11"/>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494" name="Google Shape;494;p11"/>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495" name="Google Shape;495;p11"/>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496" name="Google Shape;496;p11"/>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graphicFrame>
        <p:nvGraphicFramePr>
          <p:cNvPr id="497" name="Google Shape;497;p11"/>
          <p:cNvGraphicFramePr/>
          <p:nvPr>
            <p:extLst>
              <p:ext uri="{D42A27DB-BD31-4B8C-83A1-F6EECF244321}">
                <p14:modId xmlns:p14="http://schemas.microsoft.com/office/powerpoint/2010/main" val="3648812475"/>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498" name="Google Shape;498;p11"/>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499" name="Google Shape;499;p11"/>
          <p:cNvGraphicFramePr/>
          <p:nvPr>
            <p:extLst>
              <p:ext uri="{D42A27DB-BD31-4B8C-83A1-F6EECF244321}">
                <p14:modId xmlns:p14="http://schemas.microsoft.com/office/powerpoint/2010/main" val="595839710"/>
              </p:ext>
            </p:extLst>
          </p:nvPr>
        </p:nvGraphicFramePr>
        <p:xfrm>
          <a:off x="3349011" y="2769838"/>
          <a:ext cx="1687575" cy="140155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4427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47940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7940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cxnSp>
        <p:nvCxnSpPr>
          <p:cNvPr id="500" name="Google Shape;500;p11"/>
          <p:cNvCxnSpPr/>
          <p:nvPr/>
        </p:nvCxnSpPr>
        <p:spPr>
          <a:xfrm>
            <a:off x="5066936" y="2740261"/>
            <a:ext cx="2449800" cy="208200"/>
          </a:xfrm>
          <a:prstGeom prst="straightConnector1">
            <a:avLst/>
          </a:prstGeom>
          <a:noFill/>
          <a:ln w="57150" cap="flat" cmpd="sng">
            <a:solidFill>
              <a:schemeClr val="accent3"/>
            </a:solidFill>
            <a:prstDash val="solid"/>
            <a:round/>
            <a:headEnd type="none" w="sm" len="sm"/>
            <a:tailEnd type="triangle" w="med" len="med"/>
          </a:ln>
        </p:spPr>
      </p:cxnSp>
      <p:cxnSp>
        <p:nvCxnSpPr>
          <p:cNvPr id="501" name="Google Shape;501;p11"/>
          <p:cNvCxnSpPr/>
          <p:nvPr/>
        </p:nvCxnSpPr>
        <p:spPr>
          <a:xfrm rot="10800000" flipH="1">
            <a:off x="5066936" y="3383723"/>
            <a:ext cx="2449803" cy="787683"/>
          </a:xfrm>
          <a:prstGeom prst="straightConnector1">
            <a:avLst/>
          </a:prstGeom>
          <a:noFill/>
          <a:ln w="57150" cap="flat" cmpd="sng">
            <a:solidFill>
              <a:schemeClr val="accent3"/>
            </a:solidFill>
            <a:prstDash val="solid"/>
            <a:round/>
            <a:headEnd type="none" w="sm" len="sm"/>
            <a:tailEnd type="triangle" w="med" len="med"/>
          </a:ln>
        </p:spPr>
      </p:cxnSp>
      <p:sp>
        <p:nvSpPr>
          <p:cNvPr id="502" name="Google Shape;502;p11"/>
          <p:cNvSpPr txBox="1"/>
          <p:nvPr/>
        </p:nvSpPr>
        <p:spPr>
          <a:xfrm>
            <a:off x="5533293" y="4131342"/>
            <a:ext cx="1233810" cy="341632"/>
          </a:xfrm>
          <a:prstGeom prst="rect">
            <a:avLst/>
          </a:prstGeom>
          <a:solidFill>
            <a:schemeClr val="accent3"/>
          </a:solid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求和</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2"/>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509" name="Google Shape;509;p12"/>
          <p:cNvGraphicFramePr/>
          <p:nvPr>
            <p:extLst>
              <p:ext uri="{D42A27DB-BD31-4B8C-83A1-F6EECF244321}">
                <p14:modId xmlns:p14="http://schemas.microsoft.com/office/powerpoint/2010/main" val="807879410"/>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510" name="Google Shape;510;p12"/>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511" name="Google Shape;511;p12"/>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512" name="Google Shape;512;p12"/>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513" name="Google Shape;513;p12"/>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514" name="Google Shape;514;p12"/>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15" name="Google Shape;515;p12"/>
          <p:cNvGraphicFramePr/>
          <p:nvPr>
            <p:extLst>
              <p:ext uri="{D42A27DB-BD31-4B8C-83A1-F6EECF244321}">
                <p14:modId xmlns:p14="http://schemas.microsoft.com/office/powerpoint/2010/main" val="3823099453"/>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1"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1"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graphicFrame>
        <p:nvGraphicFramePr>
          <p:cNvPr id="516" name="Google Shape;516;p12"/>
          <p:cNvGraphicFramePr/>
          <p:nvPr>
            <p:extLst>
              <p:ext uri="{D42A27DB-BD31-4B8C-83A1-F6EECF244321}">
                <p14:modId xmlns:p14="http://schemas.microsoft.com/office/powerpoint/2010/main" val="542736625"/>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517" name="Google Shape;517;p12"/>
          <p:cNvGraphicFramePr/>
          <p:nvPr>
            <p:extLst>
              <p:ext uri="{D42A27DB-BD31-4B8C-83A1-F6EECF244321}">
                <p14:modId xmlns:p14="http://schemas.microsoft.com/office/powerpoint/2010/main" val="62367303"/>
              </p:ext>
            </p:extLst>
          </p:nvPr>
        </p:nvGraphicFramePr>
        <p:xfrm>
          <a:off x="3931662" y="2763110"/>
          <a:ext cx="1687575" cy="140155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442750">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47940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7940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3"/>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524" name="Google Shape;524;p13"/>
          <p:cNvGraphicFramePr/>
          <p:nvPr>
            <p:extLst>
              <p:ext uri="{D42A27DB-BD31-4B8C-83A1-F6EECF244321}">
                <p14:modId xmlns:p14="http://schemas.microsoft.com/office/powerpoint/2010/main" val="3170433279"/>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525" name="Google Shape;525;p13"/>
          <p:cNvGraphicFramePr/>
          <p:nvPr>
            <p:extLst>
              <p:ext uri="{D42A27DB-BD31-4B8C-83A1-F6EECF244321}">
                <p14:modId xmlns:p14="http://schemas.microsoft.com/office/powerpoint/2010/main" val="182046326"/>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526" name="Google Shape;526;p13"/>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527" name="Google Shape;527;p13"/>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528" name="Google Shape;528;p13"/>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529" name="Google Shape;529;p13"/>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graphicFrame>
        <p:nvGraphicFramePr>
          <p:cNvPr id="530" name="Google Shape;530;p13"/>
          <p:cNvGraphicFramePr/>
          <p:nvPr>
            <p:extLst>
              <p:ext uri="{D42A27DB-BD31-4B8C-83A1-F6EECF244321}">
                <p14:modId xmlns:p14="http://schemas.microsoft.com/office/powerpoint/2010/main" val="3338783577"/>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.82</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.82</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.69</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.95</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.95</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.69</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.64</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.69</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.69</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.64</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531" name="Google Shape;531;p13"/>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4"/>
          <p:cNvSpPr txBox="1">
            <a:spLocks noGrp="1"/>
          </p:cNvSpPr>
          <p:nvPr>
            <p:ph type="title"/>
          </p:nvPr>
        </p:nvSpPr>
        <p:spPr>
          <a:xfrm>
            <a:off x="516750" y="34185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Trebuchet MS"/>
                <a:sym typeface="Trebuchet MS"/>
              </a:rPr>
              <a:t>步长</a:t>
            </a:r>
          </a:p>
        </p:txBody>
      </p:sp>
      <p:graphicFrame>
        <p:nvGraphicFramePr>
          <p:cNvPr id="538" name="Google Shape;538;p14"/>
          <p:cNvGraphicFramePr/>
          <p:nvPr>
            <p:extLst>
              <p:ext uri="{D42A27DB-BD31-4B8C-83A1-F6EECF244321}">
                <p14:modId xmlns:p14="http://schemas.microsoft.com/office/powerpoint/2010/main" val="1538983535"/>
              </p:ext>
            </p:extLst>
          </p:nvPr>
        </p:nvGraphicFramePr>
        <p:xfrm>
          <a:off x="2260154" y="1299461"/>
          <a:ext cx="3502800" cy="14557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F18686"/>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18686"/>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57150" cap="flat" cmpd="sng">
                      <a:solidFill>
                        <a:srgbClr val="F18686"/>
                      </a:solidFill>
                      <a:prstDash val="solid"/>
                      <a:round/>
                      <a:headEnd type="none" w="sm" len="sm"/>
                      <a:tailEnd type="none" w="sm" len="sm"/>
                    </a:lnR>
                    <a:lnT w="57150" cap="flat" cmpd="sng">
                      <a:solidFill>
                        <a:srgbClr val="760D0D"/>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760D0D"/>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760D0D"/>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18686"/>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
        <p:nvSpPr>
          <p:cNvPr id="539" name="Google Shape;539;p14"/>
          <p:cNvSpPr/>
          <p:nvPr/>
        </p:nvSpPr>
        <p:spPr>
          <a:xfrm>
            <a:off x="516750" y="1295705"/>
            <a:ext cx="1430662" cy="1455713"/>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步长为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1</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40" name="Google Shape;540;p14"/>
          <p:cNvGraphicFramePr/>
          <p:nvPr>
            <p:extLst>
              <p:ext uri="{D42A27DB-BD31-4B8C-83A1-F6EECF244321}">
                <p14:modId xmlns:p14="http://schemas.microsoft.com/office/powerpoint/2010/main" val="991340701"/>
              </p:ext>
            </p:extLst>
          </p:nvPr>
        </p:nvGraphicFramePr>
        <p:xfrm>
          <a:off x="7749846" y="3367800"/>
          <a:ext cx="1167600" cy="4852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9C1C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EB4848"/>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bl>
          </a:graphicData>
        </a:graphic>
      </p:graphicFrame>
      <p:graphicFrame>
        <p:nvGraphicFramePr>
          <p:cNvPr id="541" name="Google Shape;541;p14"/>
          <p:cNvGraphicFramePr/>
          <p:nvPr>
            <p:extLst>
              <p:ext uri="{D42A27DB-BD31-4B8C-83A1-F6EECF244321}">
                <p14:modId xmlns:p14="http://schemas.microsoft.com/office/powerpoint/2010/main" val="884532803"/>
              </p:ext>
            </p:extLst>
          </p:nvPr>
        </p:nvGraphicFramePr>
        <p:xfrm>
          <a:off x="2260154" y="2886319"/>
          <a:ext cx="3502800" cy="14557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F9C1C1"/>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F9C1C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F9C1C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
        <p:nvSpPr>
          <p:cNvPr id="542" name="Google Shape;542;p14"/>
          <p:cNvSpPr/>
          <p:nvPr/>
        </p:nvSpPr>
        <p:spPr>
          <a:xfrm>
            <a:off x="516750" y="2882563"/>
            <a:ext cx="1430662" cy="1455713"/>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步长为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2</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43" name="Google Shape;543;p14"/>
          <p:cNvGraphicFramePr/>
          <p:nvPr>
            <p:extLst>
              <p:ext uri="{D42A27DB-BD31-4B8C-83A1-F6EECF244321}">
                <p14:modId xmlns:p14="http://schemas.microsoft.com/office/powerpoint/2010/main" val="1242546273"/>
              </p:ext>
            </p:extLst>
          </p:nvPr>
        </p:nvGraphicFramePr>
        <p:xfrm>
          <a:off x="2260154" y="4476936"/>
          <a:ext cx="3502800" cy="14557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EB4848"/>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
        <p:nvSpPr>
          <p:cNvPr id="544" name="Google Shape;544;p14"/>
          <p:cNvSpPr/>
          <p:nvPr/>
        </p:nvSpPr>
        <p:spPr>
          <a:xfrm>
            <a:off x="516750" y="4473180"/>
            <a:ext cx="1430662" cy="1455713"/>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步长为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3</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545" name="Google Shape;545;p14"/>
          <p:cNvSpPr/>
          <p:nvPr/>
        </p:nvSpPr>
        <p:spPr>
          <a:xfrm>
            <a:off x="6235337" y="1665056"/>
            <a:ext cx="1027612" cy="712384"/>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aphicFrame>
        <p:nvGraphicFramePr>
          <p:cNvPr id="546" name="Google Shape;546;p14"/>
          <p:cNvGraphicFramePr/>
          <p:nvPr>
            <p:extLst>
              <p:ext uri="{D42A27DB-BD31-4B8C-83A1-F6EECF244321}">
                <p14:modId xmlns:p14="http://schemas.microsoft.com/office/powerpoint/2010/main" val="3227823017"/>
              </p:ext>
            </p:extLst>
          </p:nvPr>
        </p:nvGraphicFramePr>
        <p:xfrm>
          <a:off x="7735278" y="1778629"/>
          <a:ext cx="2335200" cy="4852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F18686"/>
                      </a:solidFill>
                      <a:prstDash val="solid"/>
                      <a:round/>
                      <a:headEnd type="none" w="sm" len="sm"/>
                      <a:tailEnd type="none" w="sm" len="sm"/>
                    </a:lnR>
                    <a:lnT w="57150" cap="flat" cmpd="sng">
                      <a:solidFill>
                        <a:srgbClr val="F9C1C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18686"/>
                      </a:solidFill>
                      <a:prstDash val="solid"/>
                      <a:round/>
                      <a:headEnd type="none" w="sm" len="sm"/>
                      <a:tailEnd type="none" w="sm" len="sm"/>
                    </a:lnT>
                    <a:lnB w="57150" cap="flat" cmpd="sng">
                      <a:solidFill>
                        <a:srgbClr val="F18686"/>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.57</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EB4848"/>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760D0D"/>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bl>
          </a:graphicData>
        </a:graphic>
      </p:graphicFrame>
      <p:sp>
        <p:nvSpPr>
          <p:cNvPr id="547" name="Google Shape;547;p14"/>
          <p:cNvSpPr/>
          <p:nvPr/>
        </p:nvSpPr>
        <p:spPr>
          <a:xfrm>
            <a:off x="6242621" y="3254227"/>
            <a:ext cx="1027612" cy="712384"/>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48" name="Google Shape;548;p14"/>
          <p:cNvSpPr/>
          <p:nvPr/>
        </p:nvSpPr>
        <p:spPr>
          <a:xfrm>
            <a:off x="6235337" y="4844844"/>
            <a:ext cx="1027612" cy="712384"/>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aphicFrame>
        <p:nvGraphicFramePr>
          <p:cNvPr id="549" name="Google Shape;549;p14"/>
          <p:cNvGraphicFramePr/>
          <p:nvPr>
            <p:extLst>
              <p:ext uri="{D42A27DB-BD31-4B8C-83A1-F6EECF244321}">
                <p14:modId xmlns:p14="http://schemas.microsoft.com/office/powerpoint/2010/main" val="1870513368"/>
              </p:ext>
            </p:extLst>
          </p:nvPr>
        </p:nvGraphicFramePr>
        <p:xfrm>
          <a:off x="7749846" y="4956971"/>
          <a:ext cx="1167600" cy="48525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9C1C1"/>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F9C1C1"/>
                      </a:solidFill>
                      <a:prstDash val="solid"/>
                      <a:round/>
                      <a:headEnd type="none" w="sm" len="sm"/>
                      <a:tailEnd type="none" w="sm" len="sm"/>
                    </a:lnT>
                    <a:lnB w="57150" cap="flat" cmpd="sng">
                      <a:solidFill>
                        <a:srgbClr val="F9C1C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.56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57150" cap="flat" cmpd="sng">
                      <a:solidFill>
                        <a:srgbClr val="EB4848"/>
                      </a:solidFill>
                      <a:prstDash val="solid"/>
                      <a:round/>
                      <a:headEnd type="none" w="sm" len="sm"/>
                      <a:tailEnd type="none" w="sm" len="sm"/>
                    </a:lnR>
                    <a:lnT w="57150" cap="flat" cmpd="sng">
                      <a:solidFill>
                        <a:srgbClr val="EB4848"/>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5"/>
          <p:cNvSpPr txBox="1"/>
          <p:nvPr/>
        </p:nvSpPr>
        <p:spPr>
          <a:xfrm>
            <a:off x="498348" y="283187"/>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zh-CN" altLang="en-US" sz="3600" b="1" cap="none">
                <a:solidFill>
                  <a:schemeClr val="dk2"/>
                </a:solidFill>
                <a:latin typeface="Trebuchet MS" panose="020B0603020202020204" pitchFamily="34" charset="0"/>
                <a:ea typeface="黑体" panose="02010609060101010101" pitchFamily="49" charset="-122"/>
                <a:cs typeface="Trebuchet MS"/>
                <a:sym typeface="Trebuchet MS"/>
              </a:rPr>
              <a:t>填充</a:t>
            </a:r>
            <a:endParaRPr lang="zh-CN" altLang="en-US" sz="3600" b="1"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56" name="Google Shape;556;p15"/>
          <p:cNvSpPr/>
          <p:nvPr/>
        </p:nvSpPr>
        <p:spPr>
          <a:xfrm>
            <a:off x="1234161" y="1072412"/>
            <a:ext cx="3502854" cy="512548"/>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57" name="Google Shape;557;p15"/>
          <p:cNvGraphicFramePr/>
          <p:nvPr>
            <p:extLst>
              <p:ext uri="{D42A27DB-BD31-4B8C-83A1-F6EECF244321}">
                <p14:modId xmlns:p14="http://schemas.microsoft.com/office/powerpoint/2010/main" val="2118144942"/>
              </p:ext>
            </p:extLst>
          </p:nvPr>
        </p:nvGraphicFramePr>
        <p:xfrm>
          <a:off x="5732136" y="1932558"/>
          <a:ext cx="3502800" cy="3882000"/>
        </p:xfrm>
        <a:graphic>
          <a:graphicData uri="http://schemas.openxmlformats.org/drawingml/2006/table">
            <a:tbl>
              <a:tblPr firstRow="1" bandRow="1">
                <a:noFill/>
                <a:tableStyleId>{187CAA0A-8FD3-410D-B764-E7D7350C72EB}</a:tableStyleId>
              </a:tblPr>
              <a:tblGrid>
                <a:gridCol w="437850">
                  <a:extLst>
                    <a:ext uri="{9D8B030D-6E8A-4147-A177-3AD203B41FA5}">
                      <a16:colId xmlns:a16="http://schemas.microsoft.com/office/drawing/2014/main" val="20000"/>
                    </a:ext>
                  </a:extLst>
                </a:gridCol>
                <a:gridCol w="437850">
                  <a:extLst>
                    <a:ext uri="{9D8B030D-6E8A-4147-A177-3AD203B41FA5}">
                      <a16:colId xmlns:a16="http://schemas.microsoft.com/office/drawing/2014/main" val="20001"/>
                    </a:ext>
                  </a:extLst>
                </a:gridCol>
                <a:gridCol w="437850">
                  <a:extLst>
                    <a:ext uri="{9D8B030D-6E8A-4147-A177-3AD203B41FA5}">
                      <a16:colId xmlns:a16="http://schemas.microsoft.com/office/drawing/2014/main" val="20002"/>
                    </a:ext>
                  </a:extLst>
                </a:gridCol>
                <a:gridCol w="437850">
                  <a:extLst>
                    <a:ext uri="{9D8B030D-6E8A-4147-A177-3AD203B41FA5}">
                      <a16:colId xmlns:a16="http://schemas.microsoft.com/office/drawing/2014/main" val="20003"/>
                    </a:ext>
                  </a:extLst>
                </a:gridCol>
                <a:gridCol w="437850">
                  <a:extLst>
                    <a:ext uri="{9D8B030D-6E8A-4147-A177-3AD203B41FA5}">
                      <a16:colId xmlns:a16="http://schemas.microsoft.com/office/drawing/2014/main" val="20004"/>
                    </a:ext>
                  </a:extLst>
                </a:gridCol>
                <a:gridCol w="437850">
                  <a:extLst>
                    <a:ext uri="{9D8B030D-6E8A-4147-A177-3AD203B41FA5}">
                      <a16:colId xmlns:a16="http://schemas.microsoft.com/office/drawing/2014/main" val="20005"/>
                    </a:ext>
                  </a:extLst>
                </a:gridCol>
                <a:gridCol w="437850">
                  <a:extLst>
                    <a:ext uri="{9D8B030D-6E8A-4147-A177-3AD203B41FA5}">
                      <a16:colId xmlns:a16="http://schemas.microsoft.com/office/drawing/2014/main" val="20006"/>
                    </a:ext>
                  </a:extLst>
                </a:gridCol>
                <a:gridCol w="437850">
                  <a:extLst>
                    <a:ext uri="{9D8B030D-6E8A-4147-A177-3AD203B41FA5}">
                      <a16:colId xmlns:a16="http://schemas.microsoft.com/office/drawing/2014/main" val="20007"/>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7"/>
                  </a:ext>
                </a:extLst>
              </a:tr>
            </a:tbl>
          </a:graphicData>
        </a:graphic>
      </p:graphicFrame>
      <p:sp>
        <p:nvSpPr>
          <p:cNvPr id="558" name="Google Shape;558;p15"/>
          <p:cNvSpPr/>
          <p:nvPr/>
        </p:nvSpPr>
        <p:spPr>
          <a:xfrm>
            <a:off x="5732138" y="1072412"/>
            <a:ext cx="3502854" cy="512548"/>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补零</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59" name="Google Shape;559;p15"/>
          <p:cNvGraphicFramePr/>
          <p:nvPr>
            <p:extLst>
              <p:ext uri="{D42A27DB-BD31-4B8C-83A1-F6EECF244321}">
                <p14:modId xmlns:p14="http://schemas.microsoft.com/office/powerpoint/2010/main" val="3979017349"/>
              </p:ext>
            </p:extLst>
          </p:nvPr>
        </p:nvGraphicFramePr>
        <p:xfrm>
          <a:off x="1584848" y="2417796"/>
          <a:ext cx="2630100" cy="2911500"/>
        </p:xfrm>
        <a:graphic>
          <a:graphicData uri="http://schemas.openxmlformats.org/drawingml/2006/table">
            <a:tbl>
              <a:tblPr firstRow="1" bandRow="1">
                <a:noFill/>
                <a:tableStyleId>{187CAA0A-8FD3-410D-B764-E7D7350C72EB}</a:tableStyleId>
              </a:tblPr>
              <a:tblGrid>
                <a:gridCol w="438350">
                  <a:extLst>
                    <a:ext uri="{9D8B030D-6E8A-4147-A177-3AD203B41FA5}">
                      <a16:colId xmlns:a16="http://schemas.microsoft.com/office/drawing/2014/main" val="20000"/>
                    </a:ext>
                  </a:extLst>
                </a:gridCol>
                <a:gridCol w="438350">
                  <a:extLst>
                    <a:ext uri="{9D8B030D-6E8A-4147-A177-3AD203B41FA5}">
                      <a16:colId xmlns:a16="http://schemas.microsoft.com/office/drawing/2014/main" val="20001"/>
                    </a:ext>
                  </a:extLst>
                </a:gridCol>
                <a:gridCol w="438350">
                  <a:extLst>
                    <a:ext uri="{9D8B030D-6E8A-4147-A177-3AD203B41FA5}">
                      <a16:colId xmlns:a16="http://schemas.microsoft.com/office/drawing/2014/main" val="20002"/>
                    </a:ext>
                  </a:extLst>
                </a:gridCol>
                <a:gridCol w="438350">
                  <a:extLst>
                    <a:ext uri="{9D8B030D-6E8A-4147-A177-3AD203B41FA5}">
                      <a16:colId xmlns:a16="http://schemas.microsoft.com/office/drawing/2014/main" val="20003"/>
                    </a:ext>
                  </a:extLst>
                </a:gridCol>
                <a:gridCol w="438350">
                  <a:extLst>
                    <a:ext uri="{9D8B030D-6E8A-4147-A177-3AD203B41FA5}">
                      <a16:colId xmlns:a16="http://schemas.microsoft.com/office/drawing/2014/main" val="20004"/>
                    </a:ext>
                  </a:extLst>
                </a:gridCol>
                <a:gridCol w="43835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6"/>
          <p:cNvSpPr txBox="1"/>
          <p:nvPr/>
        </p:nvSpPr>
        <p:spPr>
          <a:xfrm>
            <a:off x="498348" y="283187"/>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zh-CN" altLang="en-US" sz="3600" b="1" cap="none">
                <a:solidFill>
                  <a:schemeClr val="dk2"/>
                </a:solidFill>
                <a:latin typeface="Trebuchet MS" panose="020B0603020202020204" pitchFamily="34" charset="0"/>
                <a:ea typeface="黑体" panose="02010609060101010101" pitchFamily="49" charset="-122"/>
                <a:cs typeface="Trebuchet MS"/>
                <a:sym typeface="Trebuchet MS"/>
              </a:rPr>
              <a:t>填充</a:t>
            </a:r>
            <a:endParaRPr lang="zh-CN" altLang="en-US" sz="3600" b="1" cap="none"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566" name="Google Shape;566;p16"/>
          <p:cNvSpPr/>
          <p:nvPr/>
        </p:nvSpPr>
        <p:spPr>
          <a:xfrm>
            <a:off x="1234161" y="1072412"/>
            <a:ext cx="3502854" cy="512548"/>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67" name="Google Shape;567;p16"/>
          <p:cNvGraphicFramePr/>
          <p:nvPr>
            <p:extLst>
              <p:ext uri="{D42A27DB-BD31-4B8C-83A1-F6EECF244321}">
                <p14:modId xmlns:p14="http://schemas.microsoft.com/office/powerpoint/2010/main" val="2931504112"/>
              </p:ext>
            </p:extLst>
          </p:nvPr>
        </p:nvGraphicFramePr>
        <p:xfrm>
          <a:off x="5732136" y="1932558"/>
          <a:ext cx="3502800" cy="3882000"/>
        </p:xfrm>
        <a:graphic>
          <a:graphicData uri="http://schemas.openxmlformats.org/drawingml/2006/table">
            <a:tbl>
              <a:tblPr firstRow="1" bandRow="1">
                <a:noFill/>
                <a:tableStyleId>{187CAA0A-8FD3-410D-B764-E7D7350C72EB}</a:tableStyleId>
              </a:tblPr>
              <a:tblGrid>
                <a:gridCol w="437850">
                  <a:extLst>
                    <a:ext uri="{9D8B030D-6E8A-4147-A177-3AD203B41FA5}">
                      <a16:colId xmlns:a16="http://schemas.microsoft.com/office/drawing/2014/main" val="20000"/>
                    </a:ext>
                  </a:extLst>
                </a:gridCol>
                <a:gridCol w="437850">
                  <a:extLst>
                    <a:ext uri="{9D8B030D-6E8A-4147-A177-3AD203B41FA5}">
                      <a16:colId xmlns:a16="http://schemas.microsoft.com/office/drawing/2014/main" val="20001"/>
                    </a:ext>
                  </a:extLst>
                </a:gridCol>
                <a:gridCol w="437850">
                  <a:extLst>
                    <a:ext uri="{9D8B030D-6E8A-4147-A177-3AD203B41FA5}">
                      <a16:colId xmlns:a16="http://schemas.microsoft.com/office/drawing/2014/main" val="20002"/>
                    </a:ext>
                  </a:extLst>
                </a:gridCol>
                <a:gridCol w="437850">
                  <a:extLst>
                    <a:ext uri="{9D8B030D-6E8A-4147-A177-3AD203B41FA5}">
                      <a16:colId xmlns:a16="http://schemas.microsoft.com/office/drawing/2014/main" val="20003"/>
                    </a:ext>
                  </a:extLst>
                </a:gridCol>
                <a:gridCol w="437850">
                  <a:extLst>
                    <a:ext uri="{9D8B030D-6E8A-4147-A177-3AD203B41FA5}">
                      <a16:colId xmlns:a16="http://schemas.microsoft.com/office/drawing/2014/main" val="20004"/>
                    </a:ext>
                  </a:extLst>
                </a:gridCol>
                <a:gridCol w="437850">
                  <a:extLst>
                    <a:ext uri="{9D8B030D-6E8A-4147-A177-3AD203B41FA5}">
                      <a16:colId xmlns:a16="http://schemas.microsoft.com/office/drawing/2014/main" val="20005"/>
                    </a:ext>
                  </a:extLst>
                </a:gridCol>
                <a:gridCol w="437850">
                  <a:extLst>
                    <a:ext uri="{9D8B030D-6E8A-4147-A177-3AD203B41FA5}">
                      <a16:colId xmlns:a16="http://schemas.microsoft.com/office/drawing/2014/main" val="20006"/>
                    </a:ext>
                  </a:extLst>
                </a:gridCol>
                <a:gridCol w="437850">
                  <a:extLst>
                    <a:ext uri="{9D8B030D-6E8A-4147-A177-3AD203B41FA5}">
                      <a16:colId xmlns:a16="http://schemas.microsoft.com/office/drawing/2014/main" val="20007"/>
                    </a:ext>
                  </a:extLst>
                </a:gridCol>
              </a:tblGrid>
              <a:tr h="48525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bl>
          </a:graphicData>
        </a:graphic>
      </p:graphicFrame>
      <p:sp>
        <p:nvSpPr>
          <p:cNvPr id="568" name="Google Shape;568;p16"/>
          <p:cNvSpPr/>
          <p:nvPr/>
        </p:nvSpPr>
        <p:spPr>
          <a:xfrm>
            <a:off x="5732138" y="1072412"/>
            <a:ext cx="3502854" cy="512548"/>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相同填充</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69" name="Google Shape;569;p16"/>
          <p:cNvGraphicFramePr/>
          <p:nvPr>
            <p:extLst>
              <p:ext uri="{D42A27DB-BD31-4B8C-83A1-F6EECF244321}">
                <p14:modId xmlns:p14="http://schemas.microsoft.com/office/powerpoint/2010/main" val="3804469568"/>
              </p:ext>
            </p:extLst>
          </p:nvPr>
        </p:nvGraphicFramePr>
        <p:xfrm>
          <a:off x="1584848" y="2417796"/>
          <a:ext cx="2630100" cy="2911500"/>
        </p:xfrm>
        <a:graphic>
          <a:graphicData uri="http://schemas.openxmlformats.org/drawingml/2006/table">
            <a:tbl>
              <a:tblPr firstRow="1" bandRow="1">
                <a:noFill/>
                <a:tableStyleId>{187CAA0A-8FD3-410D-B764-E7D7350C72EB}</a:tableStyleId>
              </a:tblPr>
              <a:tblGrid>
                <a:gridCol w="438350">
                  <a:extLst>
                    <a:ext uri="{9D8B030D-6E8A-4147-A177-3AD203B41FA5}">
                      <a16:colId xmlns:a16="http://schemas.microsoft.com/office/drawing/2014/main" val="20000"/>
                    </a:ext>
                  </a:extLst>
                </a:gridCol>
                <a:gridCol w="438350">
                  <a:extLst>
                    <a:ext uri="{9D8B030D-6E8A-4147-A177-3AD203B41FA5}">
                      <a16:colId xmlns:a16="http://schemas.microsoft.com/office/drawing/2014/main" val="20001"/>
                    </a:ext>
                  </a:extLst>
                </a:gridCol>
                <a:gridCol w="438350">
                  <a:extLst>
                    <a:ext uri="{9D8B030D-6E8A-4147-A177-3AD203B41FA5}">
                      <a16:colId xmlns:a16="http://schemas.microsoft.com/office/drawing/2014/main" val="20002"/>
                    </a:ext>
                  </a:extLst>
                </a:gridCol>
                <a:gridCol w="438350">
                  <a:extLst>
                    <a:ext uri="{9D8B030D-6E8A-4147-A177-3AD203B41FA5}">
                      <a16:colId xmlns:a16="http://schemas.microsoft.com/office/drawing/2014/main" val="20003"/>
                    </a:ext>
                  </a:extLst>
                </a:gridCol>
                <a:gridCol w="438350">
                  <a:extLst>
                    <a:ext uri="{9D8B030D-6E8A-4147-A177-3AD203B41FA5}">
                      <a16:colId xmlns:a16="http://schemas.microsoft.com/office/drawing/2014/main" val="20004"/>
                    </a:ext>
                  </a:extLst>
                </a:gridCol>
                <a:gridCol w="43835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7"/>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内核和神经网络</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8"/>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内核和神经网络</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582" name="Google Shape;582;p18"/>
          <p:cNvSpPr/>
          <p:nvPr/>
        </p:nvSpPr>
        <p:spPr>
          <a:xfrm>
            <a:off x="1567351"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zh-CN" altLang="en-US" sz="18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内核</a:t>
            </a:r>
            <a:endParaRPr lang="zh-CN" altLang="en-US" sz="18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583" name="Google Shape;583;p18"/>
          <p:cNvGraphicFramePr/>
          <p:nvPr>
            <p:extLst>
              <p:ext uri="{D42A27DB-BD31-4B8C-83A1-F6EECF244321}">
                <p14:modId xmlns:p14="http://schemas.microsoft.com/office/powerpoint/2010/main" val="466175652"/>
              </p:ext>
            </p:extLst>
          </p:nvPr>
        </p:nvGraphicFramePr>
        <p:xfrm>
          <a:off x="1095015" y="2938365"/>
          <a:ext cx="2632275" cy="2116200"/>
        </p:xfrm>
        <a:graphic>
          <a:graphicData uri="http://schemas.openxmlformats.org/drawingml/2006/table">
            <a:tbl>
              <a:tblPr firstRow="1" bandRow="1">
                <a:noFill/>
                <a:tableStyleId>{187CAA0A-8FD3-410D-B764-E7D7350C72EB}</a:tableStyleId>
              </a:tblPr>
              <a:tblGrid>
                <a:gridCol w="877425">
                  <a:extLst>
                    <a:ext uri="{9D8B030D-6E8A-4147-A177-3AD203B41FA5}">
                      <a16:colId xmlns:a16="http://schemas.microsoft.com/office/drawing/2014/main" val="20000"/>
                    </a:ext>
                  </a:extLst>
                </a:gridCol>
                <a:gridCol w="877425">
                  <a:extLst>
                    <a:ext uri="{9D8B030D-6E8A-4147-A177-3AD203B41FA5}">
                      <a16:colId xmlns:a16="http://schemas.microsoft.com/office/drawing/2014/main" val="20001"/>
                    </a:ext>
                  </a:extLst>
                </a:gridCol>
                <a:gridCol w="877425">
                  <a:extLst>
                    <a:ext uri="{9D8B030D-6E8A-4147-A177-3AD203B41FA5}">
                      <a16:colId xmlns:a16="http://schemas.microsoft.com/office/drawing/2014/main" val="20002"/>
                    </a:ext>
                  </a:extLst>
                </a:gridCol>
              </a:tblGrid>
              <a:tr h="705400">
                <a:tc>
                  <a:txBody>
                    <a:bodyPr/>
                    <a:lstStyle/>
                    <a:p>
                      <a:pPr marL="0" marR="0" lvl="0" indent="0" algn="ctr" rtl="0">
                        <a:spcBef>
                          <a:spcPts val="0"/>
                        </a:spcBef>
                        <a:spcAft>
                          <a:spcPts val="0"/>
                        </a:spcAft>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1</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2</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3</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705400">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4</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5</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6</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705400">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7</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8</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lnSpc>
                          <a:spcPct val="100000"/>
                        </a:lnSpc>
                        <a:spcBef>
                          <a:spcPts val="0"/>
                        </a:spcBef>
                        <a:spcAft>
                          <a:spcPts val="0"/>
                        </a:spcAft>
                        <a:buClr>
                          <a:schemeClr val="dk2"/>
                        </a:buClr>
                        <a:buSzPts val="2800"/>
                        <a:buFont typeface="Trebuchet MS"/>
                        <a:buNone/>
                      </a:pPr>
                      <a:r>
                        <a:rPr lang="en-US" altLang="zh-CN" sz="2800" b="0" u="none" strike="noStrike" cap="none">
                          <a:solidFill>
                            <a:schemeClr val="dk2"/>
                          </a:solidFill>
                          <a:latin typeface="Trebuchet MS" panose="020B0603020202020204" pitchFamily="34" charset="0"/>
                          <a:ea typeface="黑体" panose="02010609060101010101" pitchFamily="49" charset="-122"/>
                        </a:rPr>
                        <a:t>w</a:t>
                      </a:r>
                      <a:r>
                        <a:rPr lang="en-US" altLang="zh-CN" sz="2800" b="0" u="none" strike="noStrike" cap="none" baseline="-25000">
                          <a:solidFill>
                            <a:schemeClr val="dk2"/>
                          </a:solidFill>
                          <a:latin typeface="Trebuchet MS" panose="020B0603020202020204" pitchFamily="34" charset="0"/>
                          <a:ea typeface="黑体" panose="02010609060101010101" pitchFamily="49" charset="-122"/>
                        </a:rPr>
                        <a:t>9</a:t>
                      </a:r>
                      <a:endParaRPr lang="zh-CN" altLang="en-US" sz="2800" b="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50" y="640238"/>
            <a:ext cx="9976104" cy="590931"/>
          </a:xfrm>
        </p:spPr>
        <p:txBody>
          <a:bodyPr/>
          <a:lstStyle/>
          <a:p>
            <a:r>
              <a:rPr lang="zh-CN" altLang="en-US" dirty="0"/>
              <a:t>内核和神经网络</a:t>
            </a:r>
          </a:p>
        </p:txBody>
      </p:sp>
      <p:sp>
        <p:nvSpPr>
          <p:cNvPr id="15" name="Rectangle 14"/>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内核</a:t>
            </a:r>
          </a:p>
        </p:txBody>
      </p:sp>
      <p:sp>
        <p:nvSpPr>
          <p:cNvPr id="4" name="Rectangle 3"/>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Trebuchet MS" panose="020B0603020202020204" pitchFamily="34" charset="0"/>
                <a:ea typeface="黑体" panose="02010609060101010101" pitchFamily="49" charset="-122"/>
                <a:cs typeface="+mn-cs"/>
              </a:rPr>
              <a:t>神经元</a:t>
            </a:r>
          </a:p>
        </p:txBody>
      </p:sp>
      <p:grpSp>
        <p:nvGrpSpPr>
          <p:cNvPr id="6" name="Group 5">
            <a:extLst>
              <a:ext uri="{FF2B5EF4-FFF2-40B4-BE49-F238E27FC236}">
                <a16:creationId xmlns:a16="http://schemas.microsoft.com/office/drawing/2014/main" id="{92AA81E3-2339-4CE3-B216-D8F1FF6965B5}"/>
              </a:ext>
            </a:extLst>
          </p:cNvPr>
          <p:cNvGrpSpPr/>
          <p:nvPr/>
        </p:nvGrpSpPr>
        <p:grpSpPr>
          <a:xfrm>
            <a:off x="6354273" y="2658879"/>
            <a:ext cx="2457959" cy="2873083"/>
            <a:chOff x="5911742" y="2008563"/>
            <a:chExt cx="3104387" cy="3628687"/>
          </a:xfrm>
        </p:grpSpPr>
        <p:cxnSp>
          <p:nvCxnSpPr>
            <p:cNvPr id="7" name="Straight Arrow Connector 6">
              <a:extLst>
                <a:ext uri="{FF2B5EF4-FFF2-40B4-BE49-F238E27FC236}">
                  <a16:creationId xmlns:a16="http://schemas.microsoft.com/office/drawing/2014/main" id="{DDE5608C-9F5C-4D26-B4CE-D96E46820E64}"/>
                </a:ext>
              </a:extLst>
            </p:cNvPr>
            <p:cNvCxnSpPr>
              <a:cxnSpLocks/>
              <a:endCxn id="11"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2FD6A0-8A5B-4B36-BDD5-F3311EBDBFEA}"/>
                </a:ext>
              </a:extLst>
            </p:cNvPr>
            <p:cNvCxnSpPr>
              <a:cxnSpLocks/>
              <a:stCxn id="11"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A3E521-E5B3-429F-8BFC-0FD58F3126D8}"/>
                    </a:ext>
                  </a:extLst>
                </p:cNvPr>
                <p:cNvSpPr txBox="1"/>
                <p:nvPr/>
              </p:nvSpPr>
              <p:spPr>
                <a:xfrm>
                  <a:off x="7547767" y="4776930"/>
                  <a:ext cx="593284"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0" lang="zh-CN" altLang="en-US" sz="2800" b="0" i="0" u="none" strike="noStrike" kern="1200" cap="none" spc="0" normalizeH="0" baseline="0" noProof="0" dirty="0">
                    <a:ln>
                      <a:noFill/>
                    </a:ln>
                    <a:solidFill>
                      <a:srgbClr val="000000"/>
                    </a:solidFill>
                    <a:effectLst/>
                    <a:uLnTx/>
                    <a:uFillTx/>
                    <a:latin typeface="Cambria Math" panose="02040503050406030204" pitchFamily="18" charset="0"/>
                    <a:ea typeface="黑体" panose="02010609060101010101" pitchFamily="49" charset="-122"/>
                    <a:cs typeface="+mn-cs"/>
                  </a:endParaRPr>
                </a:p>
              </p:txBody>
            </p:sp>
          </mc:Choice>
          <mc:Fallback xmlns="">
            <p:sp>
              <p:nvSpPr>
                <p:cNvPr id="9" name="TextBox 8">
                  <a:extLst>
                    <a:ext uri="{FF2B5EF4-FFF2-40B4-BE49-F238E27FC236}">
                      <a16:creationId xmlns:a16="http://schemas.microsoft.com/office/drawing/2014/main" id="{52A3E521-E5B3-429F-8BFC-0FD58F3126D8}"/>
                    </a:ext>
                  </a:extLst>
                </p:cNvPr>
                <p:cNvSpPr txBox="1">
                  <a:spLocks noRot="1" noChangeAspect="1" noMove="1" noResize="1" noEditPoints="1" noAdjustHandles="1" noChangeArrowheads="1" noChangeShapeType="1" noTextEdit="1"/>
                </p:cNvSpPr>
                <p:nvPr/>
              </p:nvSpPr>
              <p:spPr>
                <a:xfrm>
                  <a:off x="7547767" y="4776930"/>
                  <a:ext cx="593284" cy="606403"/>
                </a:xfrm>
                <a:prstGeom prst="rect">
                  <a:avLst/>
                </a:prstGeom>
                <a:blipFill>
                  <a:blip r:embed="rId3"/>
                  <a:stretch>
                    <a:fillRect/>
                  </a:stretch>
                </a:blipFill>
                <a:ln w="6350">
                  <a:noFill/>
                </a:ln>
              </p:spPr>
              <p:txBody>
                <a:bodyPr/>
                <a:lstStyle/>
                <a:p>
                  <a:r>
                    <a:rPr lang="zh-CN" altLang="en-US">
                      <a:noFill/>
                    </a:rPr>
                    <a:t> </a:t>
                  </a:r>
                </a:p>
              </p:txBody>
            </p:sp>
          </mc:Fallback>
        </mc:AlternateContent>
        <p:sp>
          <p:nvSpPr>
            <p:cNvPr id="10" name="TextBox 9">
              <a:extLst>
                <a:ext uri="{FF2B5EF4-FFF2-40B4-BE49-F238E27FC236}">
                  <a16:creationId xmlns:a16="http://schemas.microsoft.com/office/drawing/2014/main" id="{635B4E28-29C4-4BDC-9821-92B05F1D5035}"/>
                </a:ext>
              </a:extLst>
            </p:cNvPr>
            <p:cNvSpPr txBox="1"/>
            <p:nvPr/>
          </p:nvSpPr>
          <p:spPr>
            <a:xfrm>
              <a:off x="7768483" y="3621066"/>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6</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1" name="Google Shape;219;p33">
              <a:extLst>
                <a:ext uri="{FF2B5EF4-FFF2-40B4-BE49-F238E27FC236}">
                  <a16:creationId xmlns:a16="http://schemas.microsoft.com/office/drawing/2014/main" id="{FE439663-3E50-442D-BB44-5582DD73382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BC8CAAA5-4984-42FE-8DA9-8BBB7BA4F56D}"/>
                </a:ext>
              </a:extLst>
            </p:cNvPr>
            <p:cNvCxnSpPr>
              <a:cxnSpLocks/>
              <a:endCxn id="11"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81C915-AF51-48D4-B091-FA86289FA5A5}"/>
                </a:ext>
              </a:extLst>
            </p:cNvPr>
            <p:cNvSpPr txBox="1"/>
            <p:nvPr/>
          </p:nvSpPr>
          <p:spPr>
            <a:xfrm>
              <a:off x="6502082" y="3621066"/>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5</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16" name="Google Shape;219;p33">
              <a:extLst>
                <a:ext uri="{FF2B5EF4-FFF2-40B4-BE49-F238E27FC236}">
                  <a16:creationId xmlns:a16="http://schemas.microsoft.com/office/drawing/2014/main" id="{0B61D1B4-133A-4D6B-A2BD-F0F84D4D3A22}"/>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447DCE3A-EEAA-473C-B038-12A9EABB67C6}"/>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 name="Straight Arrow Connector 17">
              <a:extLst>
                <a:ext uri="{FF2B5EF4-FFF2-40B4-BE49-F238E27FC236}">
                  <a16:creationId xmlns:a16="http://schemas.microsoft.com/office/drawing/2014/main" id="{13A600C3-C929-4BE7-A39E-25D9B8AE02C5}"/>
                </a:ext>
              </a:extLst>
            </p:cNvPr>
            <p:cNvCxnSpPr>
              <a:cxnSpLocks/>
              <a:stCxn id="24" idx="2"/>
              <a:endCxn id="16" idx="2"/>
            </p:cNvCxnSpPr>
            <p:nvPr/>
          </p:nvCxnSpPr>
          <p:spPr>
            <a:xfrm>
              <a:off x="6438083" y="2614966"/>
              <a:ext cx="394050" cy="3935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A46E1D-F037-477A-AEFF-09A7851ABC5C}"/>
                </a:ext>
              </a:extLst>
            </p:cNvPr>
            <p:cNvCxnSpPr>
              <a:cxnSpLocks/>
              <a:stCxn id="24" idx="2"/>
              <a:endCxn id="17" idx="2"/>
            </p:cNvCxnSpPr>
            <p:nvPr/>
          </p:nvCxnSpPr>
          <p:spPr>
            <a:xfrm>
              <a:off x="6438083" y="2614966"/>
              <a:ext cx="1604702" cy="39350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A0B27E-2B9B-4298-80B8-280846326CFD}"/>
                </a:ext>
              </a:extLst>
            </p:cNvPr>
            <p:cNvCxnSpPr>
              <a:cxnSpLocks/>
              <a:stCxn id="25" idx="2"/>
              <a:endCxn id="16" idx="2"/>
            </p:cNvCxnSpPr>
            <p:nvPr/>
          </p:nvCxnSpPr>
          <p:spPr>
            <a:xfrm flipH="1">
              <a:off x="6832134" y="2614966"/>
              <a:ext cx="1617461" cy="3935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3E2C1DD-0803-40BE-ACD8-F14961B2D152}"/>
                </a:ext>
              </a:extLst>
            </p:cNvPr>
            <p:cNvCxnSpPr>
              <a:cxnSpLocks/>
              <a:stCxn id="25" idx="2"/>
              <a:endCxn id="17" idx="2"/>
            </p:cNvCxnSpPr>
            <p:nvPr/>
          </p:nvCxnSpPr>
          <p:spPr>
            <a:xfrm flipH="1">
              <a:off x="8042785" y="2614966"/>
              <a:ext cx="406809" cy="39350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4A2DC9E-FAB8-4A95-920B-67DC8A48DFE6}"/>
                </a:ext>
              </a:extLst>
            </p:cNvPr>
            <p:cNvSpPr txBox="1"/>
            <p:nvPr/>
          </p:nvSpPr>
          <p:spPr>
            <a:xfrm>
              <a:off x="5911742" y="2586495"/>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3" name="TextBox 22">
              <a:extLst>
                <a:ext uri="{FF2B5EF4-FFF2-40B4-BE49-F238E27FC236}">
                  <a16:creationId xmlns:a16="http://schemas.microsoft.com/office/drawing/2014/main" id="{CF0399BE-6BBD-43B0-803D-FE566F8DC097}"/>
                </a:ext>
              </a:extLst>
            </p:cNvPr>
            <p:cNvSpPr txBox="1"/>
            <p:nvPr/>
          </p:nvSpPr>
          <p:spPr>
            <a:xfrm>
              <a:off x="6768491" y="2188603"/>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4" name="TextBox 23">
              <a:extLst>
                <a:ext uri="{FF2B5EF4-FFF2-40B4-BE49-F238E27FC236}">
                  <a16:creationId xmlns:a16="http://schemas.microsoft.com/office/drawing/2014/main" id="{71392E8C-D8EB-463B-9370-844E63F4BF69}"/>
                </a:ext>
              </a:extLst>
            </p:cNvPr>
            <p:cNvSpPr txBox="1"/>
            <p:nvPr/>
          </p:nvSpPr>
          <p:spPr>
            <a:xfrm>
              <a:off x="6129131" y="2008563"/>
              <a:ext cx="617905" cy="606403"/>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1</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5" name="TextBox 24">
              <a:extLst>
                <a:ext uri="{FF2B5EF4-FFF2-40B4-BE49-F238E27FC236}">
                  <a16:creationId xmlns:a16="http://schemas.microsoft.com/office/drawing/2014/main" id="{0EF18A6F-924B-4EBD-AC6A-09A48AD35A51}"/>
                </a:ext>
              </a:extLst>
            </p:cNvPr>
            <p:cNvSpPr txBox="1"/>
            <p:nvPr/>
          </p:nvSpPr>
          <p:spPr>
            <a:xfrm>
              <a:off x="8140642" y="2008563"/>
              <a:ext cx="617905" cy="606403"/>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x</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2</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6" name="TextBox 25">
              <a:extLst>
                <a:ext uri="{FF2B5EF4-FFF2-40B4-BE49-F238E27FC236}">
                  <a16:creationId xmlns:a16="http://schemas.microsoft.com/office/drawing/2014/main" id="{4EFCBF03-0501-449E-85A2-CB0CBF686E56}"/>
                </a:ext>
              </a:extLst>
            </p:cNvPr>
            <p:cNvSpPr txBox="1"/>
            <p:nvPr/>
          </p:nvSpPr>
          <p:spPr>
            <a:xfrm>
              <a:off x="7285963" y="2188602"/>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3</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sp>
          <p:nvSpPr>
            <p:cNvPr id="27" name="TextBox 26">
              <a:extLst>
                <a:ext uri="{FF2B5EF4-FFF2-40B4-BE49-F238E27FC236}">
                  <a16:creationId xmlns:a16="http://schemas.microsoft.com/office/drawing/2014/main" id="{8D9849EB-1666-4E36-8072-8F5E3A71201F}"/>
                </a:ext>
              </a:extLst>
            </p:cNvPr>
            <p:cNvSpPr txBox="1"/>
            <p:nvPr/>
          </p:nvSpPr>
          <p:spPr>
            <a:xfrm>
              <a:off x="8286874" y="2548719"/>
              <a:ext cx="729255" cy="6064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mn-cs"/>
                </a:rPr>
                <a:t>w</a:t>
              </a:r>
              <a:r>
                <a:rPr kumimoji="0" lang="en-US" altLang="zh-CN" sz="2800" b="0" i="0" u="none" strike="noStrike" kern="1200" cap="none" spc="0" normalizeH="0" baseline="-25000" noProof="0">
                  <a:ln>
                    <a:noFill/>
                  </a:ln>
                  <a:solidFill>
                    <a:srgbClr val="000000"/>
                  </a:solidFill>
                  <a:effectLst/>
                  <a:uLnTx/>
                  <a:uFillTx/>
                  <a:latin typeface="Trebuchet MS" panose="020B0603020202020204" pitchFamily="34" charset="0"/>
                  <a:ea typeface="黑体" panose="02010609060101010101" pitchFamily="49" charset="-122"/>
                  <a:cs typeface="+mn-cs"/>
                </a:rPr>
                <a:t>4</a:t>
              </a:r>
              <a:endParaRPr kumimoji="0" lang="zh-CN" altLang="en-US" sz="2800" b="0" i="0" u="none" strike="noStrike" kern="120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mn-cs"/>
              </a:endParaRPr>
            </a:p>
          </p:txBody>
        </p:sp>
      </p:grpSp>
      <p:graphicFrame>
        <p:nvGraphicFramePr>
          <p:cNvPr id="28" name="Table 27">
            <a:extLst>
              <a:ext uri="{FF2B5EF4-FFF2-40B4-BE49-F238E27FC236}">
                <a16:creationId xmlns:a16="http://schemas.microsoft.com/office/drawing/2014/main" id="{3D40D382-B38E-47AE-92B2-DF64B1943955}"/>
              </a:ext>
            </a:extLst>
          </p:cNvPr>
          <p:cNvGraphicFramePr>
            <a:graphicFrameLocks noGrp="1"/>
          </p:cNvGraphicFramePr>
          <p:nvPr>
            <p:extLst>
              <p:ext uri="{D42A27DB-BD31-4B8C-83A1-F6EECF244321}">
                <p14:modId xmlns:p14="http://schemas.microsoft.com/office/powerpoint/2010/main" val="2495734672"/>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1</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2</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3</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4</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5</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6</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7</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8</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a:solidFill>
                            <a:schemeClr val="bg1"/>
                          </a:solidFill>
                          <a:latin typeface="Trebuchet MS" panose="020B0603020202020204" pitchFamily="34" charset="0"/>
                          <a:ea typeface="黑体" panose="02010609060101010101" pitchFamily="49" charset="-122"/>
                        </a:rPr>
                        <a:t>w</a:t>
                      </a:r>
                      <a:r>
                        <a:rPr lang="en-US" altLang="zh-CN" sz="2800" b="0" baseline="-25000">
                          <a:solidFill>
                            <a:schemeClr val="bg1"/>
                          </a:solidFill>
                          <a:latin typeface="Trebuchet MS" panose="020B0603020202020204" pitchFamily="34" charset="0"/>
                          <a:ea typeface="黑体" panose="02010609060101010101" pitchFamily="49" charset="-122"/>
                        </a:rPr>
                        <a:t>9</a:t>
                      </a:r>
                      <a:endParaRPr lang="zh-CN" altLang="en-US" sz="2800" b="0" dirty="0">
                        <a:solidFill>
                          <a:schemeClr val="bg1"/>
                        </a:solidFill>
                        <a:latin typeface="Trebuchet MS" panose="020B0603020202020204" pitchFamily="34"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313"/>
        <p:cNvGrpSpPr/>
        <p:nvPr/>
      </p:nvGrpSpPr>
      <p:grpSpPr>
        <a:xfrm>
          <a:off x="0" y="0"/>
          <a:ext cx="0" cy="0"/>
          <a:chOff x="0" y="0"/>
          <a:chExt cx="0" cy="0"/>
        </a:xfrm>
      </p:grpSpPr>
      <p:sp>
        <p:nvSpPr>
          <p:cNvPr id="314" name="Google Shape;314;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16" name="Google Shape;316;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317" name="Google Shape;317;p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318" name="Google Shape;318;p2"/>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Microsoft YaHei"/>
              <a:ea typeface="Microsoft YaHei"/>
              <a:cs typeface="Microsoft YaHei"/>
              <a:sym typeface="Microsoft YaHei"/>
            </a:endParaRPr>
          </a:p>
        </p:txBody>
      </p:sp>
      <p:sp>
        <p:nvSpPr>
          <p:cNvPr id="319" name="Google Shape;319;p2"/>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Microsoft YaHei"/>
              <a:ea typeface="Microsoft YaHei"/>
              <a:cs typeface="Microsoft YaHei"/>
              <a:sym typeface="Microsoft YaHei"/>
            </a:endParaRPr>
          </a:p>
        </p:txBody>
      </p:sp>
      <p:sp>
        <p:nvSpPr>
          <p:cNvPr id="320" name="Google Shape;320;p2"/>
          <p:cNvSpPr txBox="1">
            <a:spLocks noGrp="1"/>
          </p:cNvSpPr>
          <p:nvPr>
            <p:ph type="title"/>
          </p:nvPr>
        </p:nvSpPr>
        <p:spPr>
          <a:xfrm>
            <a:off x="1306421" y="207274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Microsoft YaHei"/>
              <a:buNone/>
            </a:pPr>
            <a:r>
              <a:rPr lang="zh-CN" altLang="en-US" sz="3200">
                <a:solidFill>
                  <a:schemeClr val="dk1"/>
                </a:solidFill>
                <a:latin typeface="Trebuchet MS" panose="020B0603020202020204" pitchFamily="34" charset="0"/>
                <a:ea typeface="黑体" panose="02010609060101010101" pitchFamily="49" charset="-122"/>
                <a:cs typeface="Microsoft YaHei"/>
                <a:sym typeface="Microsoft YaHei"/>
              </a:rPr>
              <a:t>课程议题</a:t>
            </a:r>
            <a:endParaRPr lang="zh-CN" altLang="en-US" sz="3200" dirty="0">
              <a:solidFill>
                <a:schemeClr val="dk1"/>
              </a:solidFill>
              <a:latin typeface="Trebuchet MS" panose="020B0603020202020204" pitchFamily="34" charset="0"/>
              <a:ea typeface="黑体" panose="02010609060101010101" pitchFamily="49" charset="-122"/>
              <a:cs typeface="Microsoft YaHei"/>
              <a:sym typeface="Microsoft YaHei"/>
            </a:endParaRPr>
          </a:p>
        </p:txBody>
      </p:sp>
      <p:cxnSp>
        <p:nvCxnSpPr>
          <p:cNvPr id="321" name="Google Shape;321;p2"/>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322" name="Google Shape;322;p2"/>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u="none" strike="noStrike" cap="none">
              <a:solidFill>
                <a:srgbClr val="000000"/>
              </a:solidFill>
              <a:latin typeface="Microsoft YaHei"/>
              <a:ea typeface="Microsoft YaHei"/>
              <a:cs typeface="Microsoft YaHei"/>
              <a:sym typeface="Microsoft YaHei"/>
            </a:endParaRPr>
          </a:p>
        </p:txBody>
      </p:sp>
      <p:pic>
        <p:nvPicPr>
          <p:cNvPr id="323" name="Google Shape;323;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24" name="Google Shape;324;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325" name="Google Shape;325;p2"/>
          <p:cNvGrpSpPr/>
          <p:nvPr/>
        </p:nvGrpSpPr>
        <p:grpSpPr>
          <a:xfrm>
            <a:off x="4627721" y="808936"/>
            <a:ext cx="5322094" cy="4001400"/>
            <a:chOff x="0" y="85989"/>
            <a:chExt cx="5322094" cy="4001400"/>
          </a:xfrm>
        </p:grpSpPr>
        <p:sp>
          <p:nvSpPr>
            <p:cNvPr id="326" name="Google Shape;326;p2"/>
            <p:cNvSpPr/>
            <p:nvPr/>
          </p:nvSpPr>
          <p:spPr>
            <a:xfrm>
              <a:off x="0" y="307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66104" y="85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1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部分：深度学习简介</a:t>
              </a:r>
            </a:p>
          </p:txBody>
        </p:sp>
        <p:sp>
          <p:nvSpPr>
            <p:cNvPr id="329" name="Google Shape;329;p2"/>
            <p:cNvSpPr/>
            <p:nvPr/>
          </p:nvSpPr>
          <p:spPr>
            <a:xfrm>
              <a:off x="0" y="9877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66104" y="7663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2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部分：神经网络是如何训练的</a:t>
              </a:r>
            </a:p>
          </p:txBody>
        </p:sp>
        <p:sp>
          <p:nvSpPr>
            <p:cNvPr id="332" name="Google Shape;332;p2"/>
            <p:cNvSpPr/>
            <p:nvPr/>
          </p:nvSpPr>
          <p:spPr>
            <a:xfrm>
              <a:off x="0" y="16681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66104" y="14467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3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部分：卷积神经网络</a:t>
              </a:r>
            </a:p>
          </p:txBody>
        </p:sp>
        <p:sp>
          <p:nvSpPr>
            <p:cNvPr id="335" name="Google Shape;335;p2"/>
            <p:cNvSpPr/>
            <p:nvPr/>
          </p:nvSpPr>
          <p:spPr>
            <a:xfrm>
              <a:off x="0" y="23485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66104" y="21271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4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部分：数据增强与模型部署</a:t>
              </a:r>
            </a:p>
          </p:txBody>
        </p:sp>
        <p:sp>
          <p:nvSpPr>
            <p:cNvPr id="338" name="Google Shape;338;p2"/>
            <p:cNvSpPr/>
            <p:nvPr/>
          </p:nvSpPr>
          <p:spPr>
            <a:xfrm>
              <a:off x="0" y="30289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66104" y="28075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5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部分：预训练的模型</a:t>
              </a:r>
            </a:p>
          </p:txBody>
        </p:sp>
        <p:sp>
          <p:nvSpPr>
            <p:cNvPr id="341" name="Google Shape;341;p2"/>
            <p:cNvSpPr/>
            <p:nvPr/>
          </p:nvSpPr>
          <p:spPr>
            <a:xfrm>
              <a:off x="0" y="3709389"/>
              <a:ext cx="5322094" cy="378000"/>
            </a:xfrm>
            <a:prstGeom prst="rect">
              <a:avLst/>
            </a:prstGeom>
            <a:solidFill>
              <a:schemeClr val="lt1">
                <a:alpha val="89803"/>
              </a:schemeClr>
            </a:solidFill>
            <a:ln w="9525" cap="flat" cmpd="sng">
              <a:solidFill>
                <a:srgbClr val="B71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6104" y="3487989"/>
              <a:ext cx="3725465" cy="442800"/>
            </a:xfrm>
            <a:prstGeom prst="roundRect">
              <a:avLst>
                <a:gd name="adj" fmla="val 16667"/>
              </a:avLst>
            </a:prstGeom>
            <a:gradFill>
              <a:gsLst>
                <a:gs pos="0">
                  <a:srgbClr val="C62B49"/>
                </a:gs>
                <a:gs pos="69000">
                  <a:srgbClr val="B2012E"/>
                </a:gs>
                <a:gs pos="100000">
                  <a:srgbClr val="A8022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Trebuchet MS"/>
                <a:buNone/>
              </a:pP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第 </a:t>
              </a:r>
              <a:r>
                <a:rPr lang="en-US" altLang="zh-CN" sz="1500" dirty="0">
                  <a:solidFill>
                    <a:schemeClr val="lt1"/>
                  </a:solidFill>
                  <a:latin typeface="Trebuchet MS" panose="020B0603020202020204" pitchFamily="34" charset="0"/>
                  <a:ea typeface="黑体" panose="02010609060101010101" pitchFamily="49" charset="-122"/>
                  <a:cs typeface="Trebuchet MS"/>
                  <a:sym typeface="Trebuchet MS"/>
                </a:rPr>
                <a:t>6 </a:t>
              </a:r>
              <a:r>
                <a:rPr lang="zh-CN" altLang="en-US" sz="1500" dirty="0">
                  <a:solidFill>
                    <a:schemeClr val="lt1"/>
                  </a:solidFill>
                  <a:latin typeface="Trebuchet MS" panose="020B0603020202020204" pitchFamily="34" charset="0"/>
                  <a:ea typeface="黑体" panose="02010609060101010101" pitchFamily="49" charset="-122"/>
                  <a:cs typeface="Trebuchet MS"/>
                  <a:sym typeface="Trebuchet MS"/>
                </a:rPr>
                <a:t>部分：更高级的模型结构</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cxnSp>
        <p:nvCxnSpPr>
          <p:cNvPr id="618" name="Google Shape;618;p20"/>
          <p:cNvCxnSpPr/>
          <p:nvPr/>
        </p:nvCxnSpPr>
        <p:spPr>
          <a:xfrm>
            <a:off x="5775689" y="3477143"/>
            <a:ext cx="1457772" cy="1016709"/>
          </a:xfrm>
          <a:prstGeom prst="straightConnector1">
            <a:avLst/>
          </a:prstGeom>
          <a:noFill/>
          <a:ln w="28575" cap="flat" cmpd="sng">
            <a:solidFill>
              <a:schemeClr val="accent3"/>
            </a:solidFill>
            <a:prstDash val="solid"/>
            <a:round/>
            <a:headEnd type="none" w="sm" len="sm"/>
            <a:tailEnd type="none" w="sm" len="sm"/>
          </a:ln>
        </p:spPr>
      </p:cxnSp>
      <p:sp>
        <p:nvSpPr>
          <p:cNvPr id="619" name="Google Shape;619;p20"/>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内核和神经网络</a:t>
            </a:r>
            <a:endParaRPr lang="zh-CN" altLang="en-US" dirty="0">
              <a:latin typeface="Trebuchet MS" panose="020B0603020202020204" pitchFamily="34" charset="0"/>
              <a:ea typeface="黑体" panose="02010609060101010101" pitchFamily="49" charset="-122"/>
            </a:endParaRPr>
          </a:p>
        </p:txBody>
      </p:sp>
      <p:pic>
        <p:nvPicPr>
          <p:cNvPr id="620" name="Google Shape;620;p20"/>
          <p:cNvPicPr preferRelativeResize="0"/>
          <p:nvPr/>
        </p:nvPicPr>
        <p:blipFill rotWithShape="1">
          <a:blip r:embed="rId3">
            <a:alphaModFix/>
          </a:blip>
          <a:srcRect l="33949" t="46563" r="48253" b="22257"/>
          <a:stretch/>
        </p:blipFill>
        <p:spPr>
          <a:xfrm>
            <a:off x="668449" y="1828800"/>
            <a:ext cx="1560945" cy="2637608"/>
          </a:xfrm>
          <a:prstGeom prst="rect">
            <a:avLst/>
          </a:prstGeom>
          <a:noFill/>
          <a:ln>
            <a:noFill/>
          </a:ln>
        </p:spPr>
      </p:pic>
      <p:sp>
        <p:nvSpPr>
          <p:cNvPr id="621" name="Google Shape;621;p20"/>
          <p:cNvSpPr txBox="1"/>
          <p:nvPr/>
        </p:nvSpPr>
        <p:spPr>
          <a:xfrm>
            <a:off x="914599" y="4888271"/>
            <a:ext cx="974947" cy="52318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(28, 28,1)</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输入图像</a:t>
            </a:r>
            <a:endParaRPr lang="zh-CN" altLang="en-US" dirty="0">
              <a:latin typeface="Trebuchet MS" panose="020B0603020202020204" pitchFamily="34" charset="0"/>
              <a:ea typeface="黑体" panose="02010609060101010101" pitchFamily="49" charset="-122"/>
            </a:endParaRPr>
          </a:p>
        </p:txBody>
      </p:sp>
      <p:sp>
        <p:nvSpPr>
          <p:cNvPr id="622" name="Google Shape;622;p20"/>
          <p:cNvSpPr txBox="1"/>
          <p:nvPr/>
        </p:nvSpPr>
        <p:spPr>
          <a:xfrm>
            <a:off x="2212437" y="4509176"/>
            <a:ext cx="1055096" cy="52318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(3, 3, 1, 2)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内核</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23" name="Google Shape;623;p20"/>
          <p:cNvSpPr txBox="1"/>
          <p:nvPr/>
        </p:nvSpPr>
        <p:spPr>
          <a:xfrm>
            <a:off x="3229476" y="3861836"/>
            <a:ext cx="1029448" cy="52318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(28, 28, 2)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堆叠图像</a:t>
            </a:r>
            <a:endParaRPr lang="zh-CN" altLang="en-US" dirty="0">
              <a:latin typeface="Trebuchet MS" panose="020B0603020202020204" pitchFamily="34" charset="0"/>
              <a:ea typeface="黑体" panose="02010609060101010101" pitchFamily="49" charset="-122"/>
            </a:endParaRPr>
          </a:p>
        </p:txBody>
      </p:sp>
      <p:sp>
        <p:nvSpPr>
          <p:cNvPr id="624" name="Google Shape;624;p20"/>
          <p:cNvSpPr txBox="1"/>
          <p:nvPr/>
        </p:nvSpPr>
        <p:spPr>
          <a:xfrm>
            <a:off x="4394161" y="4509175"/>
            <a:ext cx="1055096" cy="52318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(3, 3, 2, 2)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内核</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25" name="Google Shape;625;p20"/>
          <p:cNvSpPr txBox="1"/>
          <p:nvPr/>
        </p:nvSpPr>
        <p:spPr>
          <a:xfrm>
            <a:off x="5565801" y="3872269"/>
            <a:ext cx="1029448" cy="523180"/>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(28, 28, 2)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堆叠图像</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graphicFrame>
        <p:nvGraphicFramePr>
          <p:cNvPr id="626" name="Google Shape;626;p20"/>
          <p:cNvGraphicFramePr/>
          <p:nvPr>
            <p:extLst>
              <p:ext uri="{D42A27DB-BD31-4B8C-83A1-F6EECF244321}">
                <p14:modId xmlns:p14="http://schemas.microsoft.com/office/powerpoint/2010/main" val="2407427616"/>
              </p:ext>
            </p:extLst>
          </p:nvPr>
        </p:nvGraphicFramePr>
        <p:xfrm>
          <a:off x="7206671" y="1555750"/>
          <a:ext cx="280325" cy="2966800"/>
        </p:xfrm>
        <a:graphic>
          <a:graphicData uri="http://schemas.openxmlformats.org/drawingml/2006/table">
            <a:tbl>
              <a:tblPr firstRow="1" bandRow="1">
                <a:noFill/>
                <a:tableStyleId>{187CAA0A-8FD3-410D-B764-E7D7350C72EB}</a:tableStyleId>
              </a:tblPr>
              <a:tblGrid>
                <a:gridCol w="2803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62626"/>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3F3F3F"/>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C0C0C"/>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62626"/>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68686"/>
                    </a:solidFill>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lang="zh-CN" altLang="en-US" sz="1800" dirty="0">
                        <a:latin typeface="Trebuchet MS"/>
                        <a:ea typeface="Trebuchet MS"/>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bl>
          </a:graphicData>
        </a:graphic>
      </p:graphicFrame>
      <p:sp>
        <p:nvSpPr>
          <p:cNvPr id="627" name="Google Shape;627;p20"/>
          <p:cNvSpPr txBox="1"/>
          <p:nvPr/>
        </p:nvSpPr>
        <p:spPr>
          <a:xfrm>
            <a:off x="6872440" y="4877479"/>
            <a:ext cx="902811" cy="738664"/>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(1568)</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展平后的</a:t>
            </a:r>
            <a:b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b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图像向量</a:t>
            </a:r>
            <a:endParaRPr lang="zh-CN" altLang="en-US" dirty="0">
              <a:latin typeface="Trebuchet MS" panose="020B0603020202020204" pitchFamily="34" charset="0"/>
              <a:ea typeface="黑体" panose="02010609060101010101" pitchFamily="49" charset="-122"/>
            </a:endParaRPr>
          </a:p>
        </p:txBody>
      </p:sp>
      <p:sp>
        <p:nvSpPr>
          <p:cNvPr id="628" name="Google Shape;628;p20"/>
          <p:cNvSpPr/>
          <p:nvPr/>
        </p:nvSpPr>
        <p:spPr>
          <a:xfrm>
            <a:off x="8071514" y="166119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29" name="Google Shape;629;p20"/>
          <p:cNvSpPr/>
          <p:nvPr/>
        </p:nvSpPr>
        <p:spPr>
          <a:xfrm>
            <a:off x="8068810" y="403243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30" name="Google Shape;630;p20"/>
          <p:cNvSpPr/>
          <p:nvPr/>
        </p:nvSpPr>
        <p:spPr>
          <a:xfrm>
            <a:off x="8068810" y="4257211"/>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31" name="Google Shape;631;p20"/>
          <p:cNvSpPr/>
          <p:nvPr/>
        </p:nvSpPr>
        <p:spPr>
          <a:xfrm>
            <a:off x="8713976" y="166119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32" name="Google Shape;632;p20"/>
          <p:cNvSpPr/>
          <p:nvPr/>
        </p:nvSpPr>
        <p:spPr>
          <a:xfrm>
            <a:off x="8711273" y="403243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33" name="Google Shape;633;p20"/>
          <p:cNvSpPr/>
          <p:nvPr/>
        </p:nvSpPr>
        <p:spPr>
          <a:xfrm>
            <a:off x="8711273" y="4257211"/>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34" name="Google Shape;634;p20"/>
          <p:cNvSpPr/>
          <p:nvPr/>
        </p:nvSpPr>
        <p:spPr>
          <a:xfrm>
            <a:off x="9517236" y="4532666"/>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grpSp>
        <p:nvGrpSpPr>
          <p:cNvPr id="635" name="Google Shape;635;p20"/>
          <p:cNvGrpSpPr/>
          <p:nvPr/>
        </p:nvGrpSpPr>
        <p:grpSpPr>
          <a:xfrm>
            <a:off x="8262559" y="1754334"/>
            <a:ext cx="451417" cy="2596016"/>
            <a:chOff x="8429876" y="1754334"/>
            <a:chExt cx="284100" cy="2596016"/>
          </a:xfrm>
        </p:grpSpPr>
        <p:cxnSp>
          <p:nvCxnSpPr>
            <p:cNvPr id="636" name="Google Shape;636;p20"/>
            <p:cNvCxnSpPr>
              <a:endCxn id="631" idx="2"/>
            </p:cNvCxnSpPr>
            <p:nvPr/>
          </p:nvCxnSpPr>
          <p:spPr>
            <a:xfrm rot="10800000" flipH="1">
              <a:off x="8429876" y="1754334"/>
              <a:ext cx="284100" cy="2595900"/>
            </a:xfrm>
            <a:prstGeom prst="straightConnector1">
              <a:avLst/>
            </a:prstGeom>
            <a:noFill/>
            <a:ln w="28575" cap="flat" cmpd="sng">
              <a:solidFill>
                <a:srgbClr val="7F7F7F"/>
              </a:solidFill>
              <a:prstDash val="solid"/>
              <a:round/>
              <a:headEnd type="none" w="sm" len="sm"/>
              <a:tailEnd type="none" w="sm" len="sm"/>
            </a:ln>
          </p:spPr>
        </p:cxnSp>
        <p:cxnSp>
          <p:nvCxnSpPr>
            <p:cNvPr id="637" name="Google Shape;637;p20"/>
            <p:cNvCxnSpPr>
              <a:endCxn id="632" idx="2"/>
            </p:cNvCxnSpPr>
            <p:nvPr/>
          </p:nvCxnSpPr>
          <p:spPr>
            <a:xfrm rot="10800000" flipH="1">
              <a:off x="8431175" y="4125569"/>
              <a:ext cx="281100" cy="224700"/>
            </a:xfrm>
            <a:prstGeom prst="straightConnector1">
              <a:avLst/>
            </a:prstGeom>
            <a:noFill/>
            <a:ln w="28575" cap="flat" cmpd="sng">
              <a:solidFill>
                <a:srgbClr val="7F7F7F"/>
              </a:solidFill>
              <a:prstDash val="solid"/>
              <a:round/>
              <a:headEnd type="none" w="sm" len="sm"/>
              <a:tailEnd type="none" w="sm" len="sm"/>
            </a:ln>
          </p:spPr>
        </p:cxnSp>
        <p:cxnSp>
          <p:nvCxnSpPr>
            <p:cNvPr id="638" name="Google Shape;638;p20"/>
            <p:cNvCxnSpPr>
              <a:endCxn id="633" idx="2"/>
            </p:cNvCxnSpPr>
            <p:nvPr/>
          </p:nvCxnSpPr>
          <p:spPr>
            <a:xfrm>
              <a:off x="8431175" y="4350350"/>
              <a:ext cx="281100" cy="0"/>
            </a:xfrm>
            <a:prstGeom prst="straightConnector1">
              <a:avLst/>
            </a:prstGeom>
            <a:noFill/>
            <a:ln w="28575" cap="flat" cmpd="sng">
              <a:solidFill>
                <a:srgbClr val="7F7F7F"/>
              </a:solidFill>
              <a:prstDash val="solid"/>
              <a:round/>
              <a:headEnd type="none" w="sm" len="sm"/>
              <a:tailEnd type="none" w="sm" len="sm"/>
            </a:ln>
          </p:spPr>
        </p:cxnSp>
        <p:cxnSp>
          <p:nvCxnSpPr>
            <p:cNvPr id="639" name="Google Shape;639;p20"/>
            <p:cNvCxnSpPr>
              <a:endCxn id="631" idx="2"/>
            </p:cNvCxnSpPr>
            <p:nvPr/>
          </p:nvCxnSpPr>
          <p:spPr>
            <a:xfrm>
              <a:off x="8432876" y="1754334"/>
              <a:ext cx="281100" cy="0"/>
            </a:xfrm>
            <a:prstGeom prst="straightConnector1">
              <a:avLst/>
            </a:prstGeom>
            <a:noFill/>
            <a:ln w="28575" cap="flat" cmpd="sng">
              <a:solidFill>
                <a:srgbClr val="7F7F7F"/>
              </a:solidFill>
              <a:prstDash val="solid"/>
              <a:round/>
              <a:headEnd type="none" w="sm" len="sm"/>
              <a:tailEnd type="none" w="sm" len="sm"/>
            </a:ln>
          </p:spPr>
        </p:cxnSp>
        <p:cxnSp>
          <p:nvCxnSpPr>
            <p:cNvPr id="640" name="Google Shape;640;p20"/>
            <p:cNvCxnSpPr>
              <a:endCxn id="632" idx="2"/>
            </p:cNvCxnSpPr>
            <p:nvPr/>
          </p:nvCxnSpPr>
          <p:spPr>
            <a:xfrm>
              <a:off x="8433875" y="1754369"/>
              <a:ext cx="278400" cy="2371200"/>
            </a:xfrm>
            <a:prstGeom prst="straightConnector1">
              <a:avLst/>
            </a:prstGeom>
            <a:noFill/>
            <a:ln w="28575" cap="flat" cmpd="sng">
              <a:solidFill>
                <a:srgbClr val="7F7F7F"/>
              </a:solidFill>
              <a:prstDash val="solid"/>
              <a:round/>
              <a:headEnd type="none" w="sm" len="sm"/>
              <a:tailEnd type="none" w="sm" len="sm"/>
            </a:ln>
          </p:spPr>
        </p:cxnSp>
        <p:cxnSp>
          <p:nvCxnSpPr>
            <p:cNvPr id="641" name="Google Shape;641;p20"/>
            <p:cNvCxnSpPr>
              <a:endCxn id="633" idx="2"/>
            </p:cNvCxnSpPr>
            <p:nvPr/>
          </p:nvCxnSpPr>
          <p:spPr>
            <a:xfrm>
              <a:off x="8433875" y="1754450"/>
              <a:ext cx="278400" cy="2595900"/>
            </a:xfrm>
            <a:prstGeom prst="straightConnector1">
              <a:avLst/>
            </a:prstGeom>
            <a:noFill/>
            <a:ln w="28575" cap="flat" cmpd="sng">
              <a:solidFill>
                <a:srgbClr val="7F7F7F"/>
              </a:solidFill>
              <a:prstDash val="solid"/>
              <a:round/>
              <a:headEnd type="none" w="sm" len="sm"/>
              <a:tailEnd type="none" w="sm" len="sm"/>
            </a:ln>
          </p:spPr>
        </p:cxnSp>
        <p:cxnSp>
          <p:nvCxnSpPr>
            <p:cNvPr id="642" name="Google Shape;642;p20"/>
            <p:cNvCxnSpPr>
              <a:endCxn id="631" idx="2"/>
            </p:cNvCxnSpPr>
            <p:nvPr/>
          </p:nvCxnSpPr>
          <p:spPr>
            <a:xfrm rot="10800000" flipH="1">
              <a:off x="8429876" y="1754334"/>
              <a:ext cx="284100" cy="2371200"/>
            </a:xfrm>
            <a:prstGeom prst="straightConnector1">
              <a:avLst/>
            </a:prstGeom>
            <a:noFill/>
            <a:ln w="28575" cap="flat" cmpd="sng">
              <a:solidFill>
                <a:srgbClr val="7F7F7F"/>
              </a:solidFill>
              <a:prstDash val="solid"/>
              <a:round/>
              <a:headEnd type="none" w="sm" len="sm"/>
              <a:tailEnd type="none" w="sm" len="sm"/>
            </a:ln>
          </p:spPr>
        </p:cxnSp>
        <p:cxnSp>
          <p:nvCxnSpPr>
            <p:cNvPr id="643" name="Google Shape;643;p20"/>
            <p:cNvCxnSpPr>
              <a:endCxn id="632" idx="2"/>
            </p:cNvCxnSpPr>
            <p:nvPr/>
          </p:nvCxnSpPr>
          <p:spPr>
            <a:xfrm>
              <a:off x="8431175" y="4125569"/>
              <a:ext cx="281100" cy="0"/>
            </a:xfrm>
            <a:prstGeom prst="straightConnector1">
              <a:avLst/>
            </a:prstGeom>
            <a:noFill/>
            <a:ln w="28575" cap="flat" cmpd="sng">
              <a:solidFill>
                <a:srgbClr val="7F7F7F"/>
              </a:solidFill>
              <a:prstDash val="solid"/>
              <a:round/>
              <a:headEnd type="none" w="sm" len="sm"/>
              <a:tailEnd type="none" w="sm" len="sm"/>
            </a:ln>
          </p:spPr>
        </p:cxnSp>
        <p:cxnSp>
          <p:nvCxnSpPr>
            <p:cNvPr id="644" name="Google Shape;644;p20"/>
            <p:cNvCxnSpPr>
              <a:endCxn id="633" idx="2"/>
            </p:cNvCxnSpPr>
            <p:nvPr/>
          </p:nvCxnSpPr>
          <p:spPr>
            <a:xfrm>
              <a:off x="8431175" y="4125650"/>
              <a:ext cx="281100" cy="224700"/>
            </a:xfrm>
            <a:prstGeom prst="straightConnector1">
              <a:avLst/>
            </a:prstGeom>
            <a:noFill/>
            <a:ln w="28575" cap="flat" cmpd="sng">
              <a:solidFill>
                <a:srgbClr val="7F7F7F"/>
              </a:solidFill>
              <a:prstDash val="solid"/>
              <a:round/>
              <a:headEnd type="none" w="sm" len="sm"/>
              <a:tailEnd type="none" w="sm" len="sm"/>
            </a:ln>
          </p:spPr>
        </p:cxnSp>
      </p:grpSp>
      <p:sp>
        <p:nvSpPr>
          <p:cNvPr id="645" name="Google Shape;645;p20"/>
          <p:cNvSpPr/>
          <p:nvPr/>
        </p:nvSpPr>
        <p:spPr>
          <a:xfrm>
            <a:off x="9514576" y="4174453"/>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46" name="Google Shape;646;p20"/>
          <p:cNvSpPr/>
          <p:nvPr/>
        </p:nvSpPr>
        <p:spPr>
          <a:xfrm>
            <a:off x="9517236" y="381491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47" name="Google Shape;647;p20"/>
          <p:cNvSpPr/>
          <p:nvPr/>
        </p:nvSpPr>
        <p:spPr>
          <a:xfrm>
            <a:off x="9514576" y="3456702"/>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48" name="Google Shape;648;p20"/>
          <p:cNvSpPr/>
          <p:nvPr/>
        </p:nvSpPr>
        <p:spPr>
          <a:xfrm>
            <a:off x="9517236" y="3082242"/>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49" name="Google Shape;649;p20"/>
          <p:cNvSpPr/>
          <p:nvPr/>
        </p:nvSpPr>
        <p:spPr>
          <a:xfrm>
            <a:off x="9514576" y="2724029"/>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50" name="Google Shape;650;p20"/>
          <p:cNvSpPr/>
          <p:nvPr/>
        </p:nvSpPr>
        <p:spPr>
          <a:xfrm>
            <a:off x="9522129" y="2366398"/>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51" name="Google Shape;651;p20"/>
          <p:cNvSpPr/>
          <p:nvPr/>
        </p:nvSpPr>
        <p:spPr>
          <a:xfrm>
            <a:off x="9519469" y="2008184"/>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52" name="Google Shape;652;p20"/>
          <p:cNvSpPr/>
          <p:nvPr/>
        </p:nvSpPr>
        <p:spPr>
          <a:xfrm>
            <a:off x="9517236" y="1650553"/>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653" name="Google Shape;653;p20"/>
          <p:cNvSpPr/>
          <p:nvPr/>
        </p:nvSpPr>
        <p:spPr>
          <a:xfrm>
            <a:off x="9514576" y="129234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grpSp>
        <p:nvGrpSpPr>
          <p:cNvPr id="654" name="Google Shape;654;p20"/>
          <p:cNvGrpSpPr/>
          <p:nvPr/>
        </p:nvGrpSpPr>
        <p:grpSpPr>
          <a:xfrm>
            <a:off x="8898516" y="1385479"/>
            <a:ext cx="623612" cy="3240326"/>
            <a:chOff x="9127629" y="1385479"/>
            <a:chExt cx="394500" cy="3240326"/>
          </a:xfrm>
        </p:grpSpPr>
        <p:cxnSp>
          <p:nvCxnSpPr>
            <p:cNvPr id="655" name="Google Shape;655;p20"/>
            <p:cNvCxnSpPr>
              <a:endCxn id="634" idx="2"/>
            </p:cNvCxnSpPr>
            <p:nvPr/>
          </p:nvCxnSpPr>
          <p:spPr>
            <a:xfrm>
              <a:off x="9132033" y="1765905"/>
              <a:ext cx="387000" cy="2859900"/>
            </a:xfrm>
            <a:prstGeom prst="straightConnector1">
              <a:avLst/>
            </a:prstGeom>
            <a:noFill/>
            <a:ln w="28575" cap="flat" cmpd="sng">
              <a:solidFill>
                <a:srgbClr val="7F7F7F"/>
              </a:solidFill>
              <a:prstDash val="solid"/>
              <a:round/>
              <a:headEnd type="none" w="sm" len="sm"/>
              <a:tailEnd type="none" w="sm" len="sm"/>
            </a:ln>
          </p:spPr>
        </p:cxnSp>
        <p:cxnSp>
          <p:nvCxnSpPr>
            <p:cNvPr id="656" name="Google Shape;656;p20"/>
            <p:cNvCxnSpPr>
              <a:endCxn id="634" idx="2"/>
            </p:cNvCxnSpPr>
            <p:nvPr/>
          </p:nvCxnSpPr>
          <p:spPr>
            <a:xfrm>
              <a:off x="9129333" y="4137105"/>
              <a:ext cx="389700" cy="488700"/>
            </a:xfrm>
            <a:prstGeom prst="straightConnector1">
              <a:avLst/>
            </a:prstGeom>
            <a:noFill/>
            <a:ln w="28575" cap="flat" cmpd="sng">
              <a:solidFill>
                <a:srgbClr val="7F7F7F"/>
              </a:solidFill>
              <a:prstDash val="solid"/>
              <a:round/>
              <a:headEnd type="none" w="sm" len="sm"/>
              <a:tailEnd type="none" w="sm" len="sm"/>
            </a:ln>
          </p:spPr>
        </p:cxnSp>
        <p:cxnSp>
          <p:nvCxnSpPr>
            <p:cNvPr id="657" name="Google Shape;657;p20"/>
            <p:cNvCxnSpPr>
              <a:endCxn id="634" idx="2"/>
            </p:cNvCxnSpPr>
            <p:nvPr/>
          </p:nvCxnSpPr>
          <p:spPr>
            <a:xfrm>
              <a:off x="9129333" y="4361805"/>
              <a:ext cx="389700" cy="264000"/>
            </a:xfrm>
            <a:prstGeom prst="straightConnector1">
              <a:avLst/>
            </a:prstGeom>
            <a:noFill/>
            <a:ln w="28575" cap="flat" cmpd="sng">
              <a:solidFill>
                <a:srgbClr val="7F7F7F"/>
              </a:solidFill>
              <a:prstDash val="solid"/>
              <a:round/>
              <a:headEnd type="none" w="sm" len="sm"/>
              <a:tailEnd type="none" w="sm" len="sm"/>
            </a:ln>
          </p:spPr>
        </p:cxnSp>
        <p:cxnSp>
          <p:nvCxnSpPr>
            <p:cNvPr id="658" name="Google Shape;658;p20"/>
            <p:cNvCxnSpPr>
              <a:endCxn id="645" idx="2"/>
            </p:cNvCxnSpPr>
            <p:nvPr/>
          </p:nvCxnSpPr>
          <p:spPr>
            <a:xfrm rot="10800000" flipH="1">
              <a:off x="9130351" y="4267592"/>
              <a:ext cx="387000" cy="94200"/>
            </a:xfrm>
            <a:prstGeom prst="straightConnector1">
              <a:avLst/>
            </a:prstGeom>
            <a:noFill/>
            <a:ln w="28575" cap="flat" cmpd="sng">
              <a:solidFill>
                <a:srgbClr val="7F7F7F"/>
              </a:solidFill>
              <a:prstDash val="solid"/>
              <a:round/>
              <a:headEnd type="none" w="sm" len="sm"/>
              <a:tailEnd type="none" w="sm" len="sm"/>
            </a:ln>
          </p:spPr>
        </p:cxnSp>
        <p:cxnSp>
          <p:nvCxnSpPr>
            <p:cNvPr id="659" name="Google Shape;659;p20"/>
            <p:cNvCxnSpPr>
              <a:endCxn id="645" idx="2"/>
            </p:cNvCxnSpPr>
            <p:nvPr/>
          </p:nvCxnSpPr>
          <p:spPr>
            <a:xfrm>
              <a:off x="9130351" y="4137092"/>
              <a:ext cx="387000" cy="130500"/>
            </a:xfrm>
            <a:prstGeom prst="straightConnector1">
              <a:avLst/>
            </a:prstGeom>
            <a:noFill/>
            <a:ln w="28575" cap="flat" cmpd="sng">
              <a:solidFill>
                <a:srgbClr val="7F7F7F"/>
              </a:solidFill>
              <a:prstDash val="solid"/>
              <a:round/>
              <a:headEnd type="none" w="sm" len="sm"/>
              <a:tailEnd type="none" w="sm" len="sm"/>
            </a:ln>
          </p:spPr>
        </p:cxnSp>
        <p:cxnSp>
          <p:nvCxnSpPr>
            <p:cNvPr id="660" name="Google Shape;660;p20"/>
            <p:cNvCxnSpPr>
              <a:endCxn id="645" idx="2"/>
            </p:cNvCxnSpPr>
            <p:nvPr/>
          </p:nvCxnSpPr>
          <p:spPr>
            <a:xfrm>
              <a:off x="9133051" y="1765892"/>
              <a:ext cx="384300" cy="2501700"/>
            </a:xfrm>
            <a:prstGeom prst="straightConnector1">
              <a:avLst/>
            </a:prstGeom>
            <a:noFill/>
            <a:ln w="28575" cap="flat" cmpd="sng">
              <a:solidFill>
                <a:srgbClr val="7F7F7F"/>
              </a:solidFill>
              <a:prstDash val="solid"/>
              <a:round/>
              <a:headEnd type="none" w="sm" len="sm"/>
              <a:tailEnd type="none" w="sm" len="sm"/>
            </a:ln>
          </p:spPr>
        </p:cxnSp>
        <p:cxnSp>
          <p:nvCxnSpPr>
            <p:cNvPr id="661" name="Google Shape;661;p20"/>
            <p:cNvCxnSpPr>
              <a:endCxn id="646" idx="2"/>
            </p:cNvCxnSpPr>
            <p:nvPr/>
          </p:nvCxnSpPr>
          <p:spPr>
            <a:xfrm rot="10800000" flipH="1">
              <a:off x="9129333" y="3908054"/>
              <a:ext cx="389700" cy="229200"/>
            </a:xfrm>
            <a:prstGeom prst="straightConnector1">
              <a:avLst/>
            </a:prstGeom>
            <a:noFill/>
            <a:ln w="28575" cap="flat" cmpd="sng">
              <a:solidFill>
                <a:srgbClr val="7F7F7F"/>
              </a:solidFill>
              <a:prstDash val="solid"/>
              <a:round/>
              <a:headEnd type="none" w="sm" len="sm"/>
              <a:tailEnd type="none" w="sm" len="sm"/>
            </a:ln>
          </p:spPr>
        </p:cxnSp>
        <p:cxnSp>
          <p:nvCxnSpPr>
            <p:cNvPr id="662" name="Google Shape;662;p20"/>
            <p:cNvCxnSpPr>
              <a:endCxn id="646" idx="2"/>
            </p:cNvCxnSpPr>
            <p:nvPr/>
          </p:nvCxnSpPr>
          <p:spPr>
            <a:xfrm rot="10800000" flipH="1">
              <a:off x="9129333" y="3908054"/>
              <a:ext cx="389700" cy="453900"/>
            </a:xfrm>
            <a:prstGeom prst="straightConnector1">
              <a:avLst/>
            </a:prstGeom>
            <a:noFill/>
            <a:ln w="28575" cap="flat" cmpd="sng">
              <a:solidFill>
                <a:srgbClr val="7F7F7F"/>
              </a:solidFill>
              <a:prstDash val="solid"/>
              <a:round/>
              <a:headEnd type="none" w="sm" len="sm"/>
              <a:tailEnd type="none" w="sm" len="sm"/>
            </a:ln>
          </p:spPr>
        </p:cxnSp>
        <p:cxnSp>
          <p:nvCxnSpPr>
            <p:cNvPr id="663" name="Google Shape;663;p20"/>
            <p:cNvCxnSpPr>
              <a:endCxn id="646" idx="2"/>
            </p:cNvCxnSpPr>
            <p:nvPr/>
          </p:nvCxnSpPr>
          <p:spPr>
            <a:xfrm>
              <a:off x="9132033" y="1765754"/>
              <a:ext cx="387000" cy="2142300"/>
            </a:xfrm>
            <a:prstGeom prst="straightConnector1">
              <a:avLst/>
            </a:prstGeom>
            <a:noFill/>
            <a:ln w="28575" cap="flat" cmpd="sng">
              <a:solidFill>
                <a:srgbClr val="7F7F7F"/>
              </a:solidFill>
              <a:prstDash val="solid"/>
              <a:round/>
              <a:headEnd type="none" w="sm" len="sm"/>
              <a:tailEnd type="none" w="sm" len="sm"/>
            </a:ln>
          </p:spPr>
        </p:cxnSp>
        <p:cxnSp>
          <p:nvCxnSpPr>
            <p:cNvPr id="664" name="Google Shape;664;p20"/>
            <p:cNvCxnSpPr>
              <a:endCxn id="647" idx="2"/>
            </p:cNvCxnSpPr>
            <p:nvPr/>
          </p:nvCxnSpPr>
          <p:spPr>
            <a:xfrm rot="10800000" flipH="1">
              <a:off x="9130351" y="3549841"/>
              <a:ext cx="387000" cy="812100"/>
            </a:xfrm>
            <a:prstGeom prst="straightConnector1">
              <a:avLst/>
            </a:prstGeom>
            <a:noFill/>
            <a:ln w="28575" cap="flat" cmpd="sng">
              <a:solidFill>
                <a:srgbClr val="7F7F7F"/>
              </a:solidFill>
              <a:prstDash val="solid"/>
              <a:round/>
              <a:headEnd type="none" w="sm" len="sm"/>
              <a:tailEnd type="none" w="sm" len="sm"/>
            </a:ln>
          </p:spPr>
        </p:cxnSp>
        <p:cxnSp>
          <p:nvCxnSpPr>
            <p:cNvPr id="665" name="Google Shape;665;p20"/>
            <p:cNvCxnSpPr>
              <a:endCxn id="647" idx="2"/>
            </p:cNvCxnSpPr>
            <p:nvPr/>
          </p:nvCxnSpPr>
          <p:spPr>
            <a:xfrm rot="10800000" flipH="1">
              <a:off x="9130351" y="3549841"/>
              <a:ext cx="387000" cy="587400"/>
            </a:xfrm>
            <a:prstGeom prst="straightConnector1">
              <a:avLst/>
            </a:prstGeom>
            <a:noFill/>
            <a:ln w="28575" cap="flat" cmpd="sng">
              <a:solidFill>
                <a:srgbClr val="7F7F7F"/>
              </a:solidFill>
              <a:prstDash val="solid"/>
              <a:round/>
              <a:headEnd type="none" w="sm" len="sm"/>
              <a:tailEnd type="none" w="sm" len="sm"/>
            </a:ln>
          </p:spPr>
        </p:cxnSp>
        <p:cxnSp>
          <p:nvCxnSpPr>
            <p:cNvPr id="666" name="Google Shape;666;p20"/>
            <p:cNvCxnSpPr>
              <a:endCxn id="647" idx="2"/>
            </p:cNvCxnSpPr>
            <p:nvPr/>
          </p:nvCxnSpPr>
          <p:spPr>
            <a:xfrm>
              <a:off x="9133051" y="1765741"/>
              <a:ext cx="384300" cy="1784100"/>
            </a:xfrm>
            <a:prstGeom prst="straightConnector1">
              <a:avLst/>
            </a:prstGeom>
            <a:noFill/>
            <a:ln w="28575" cap="flat" cmpd="sng">
              <a:solidFill>
                <a:srgbClr val="7F7F7F"/>
              </a:solidFill>
              <a:prstDash val="solid"/>
              <a:round/>
              <a:headEnd type="none" w="sm" len="sm"/>
              <a:tailEnd type="none" w="sm" len="sm"/>
            </a:ln>
          </p:spPr>
        </p:cxnSp>
        <p:cxnSp>
          <p:nvCxnSpPr>
            <p:cNvPr id="667" name="Google Shape;667;p20"/>
            <p:cNvCxnSpPr>
              <a:endCxn id="648" idx="2"/>
            </p:cNvCxnSpPr>
            <p:nvPr/>
          </p:nvCxnSpPr>
          <p:spPr>
            <a:xfrm rot="10800000" flipH="1">
              <a:off x="9129333" y="3175381"/>
              <a:ext cx="389700" cy="1186500"/>
            </a:xfrm>
            <a:prstGeom prst="straightConnector1">
              <a:avLst/>
            </a:prstGeom>
            <a:noFill/>
            <a:ln w="28575" cap="flat" cmpd="sng">
              <a:solidFill>
                <a:srgbClr val="7F7F7F"/>
              </a:solidFill>
              <a:prstDash val="solid"/>
              <a:round/>
              <a:headEnd type="none" w="sm" len="sm"/>
              <a:tailEnd type="none" w="sm" len="sm"/>
            </a:ln>
          </p:spPr>
        </p:cxnSp>
        <p:cxnSp>
          <p:nvCxnSpPr>
            <p:cNvPr id="668" name="Google Shape;668;p20"/>
            <p:cNvCxnSpPr>
              <a:endCxn id="648" idx="2"/>
            </p:cNvCxnSpPr>
            <p:nvPr/>
          </p:nvCxnSpPr>
          <p:spPr>
            <a:xfrm rot="10800000" flipH="1">
              <a:off x="9129333" y="3175381"/>
              <a:ext cx="389700" cy="961800"/>
            </a:xfrm>
            <a:prstGeom prst="straightConnector1">
              <a:avLst/>
            </a:prstGeom>
            <a:noFill/>
            <a:ln w="28575" cap="flat" cmpd="sng">
              <a:solidFill>
                <a:srgbClr val="7F7F7F"/>
              </a:solidFill>
              <a:prstDash val="solid"/>
              <a:round/>
              <a:headEnd type="none" w="sm" len="sm"/>
              <a:tailEnd type="none" w="sm" len="sm"/>
            </a:ln>
          </p:spPr>
        </p:cxnSp>
        <p:cxnSp>
          <p:nvCxnSpPr>
            <p:cNvPr id="669" name="Google Shape;669;p20"/>
            <p:cNvCxnSpPr>
              <a:endCxn id="648" idx="2"/>
            </p:cNvCxnSpPr>
            <p:nvPr/>
          </p:nvCxnSpPr>
          <p:spPr>
            <a:xfrm>
              <a:off x="9132033" y="1765981"/>
              <a:ext cx="387000" cy="1409400"/>
            </a:xfrm>
            <a:prstGeom prst="straightConnector1">
              <a:avLst/>
            </a:prstGeom>
            <a:noFill/>
            <a:ln w="28575" cap="flat" cmpd="sng">
              <a:solidFill>
                <a:srgbClr val="7F7F7F"/>
              </a:solidFill>
              <a:prstDash val="solid"/>
              <a:round/>
              <a:headEnd type="none" w="sm" len="sm"/>
              <a:tailEnd type="none" w="sm" len="sm"/>
            </a:ln>
          </p:spPr>
        </p:cxnSp>
        <p:cxnSp>
          <p:nvCxnSpPr>
            <p:cNvPr id="670" name="Google Shape;670;p20"/>
            <p:cNvCxnSpPr>
              <a:endCxn id="649" idx="2"/>
            </p:cNvCxnSpPr>
            <p:nvPr/>
          </p:nvCxnSpPr>
          <p:spPr>
            <a:xfrm rot="10800000" flipH="1">
              <a:off x="9130351" y="2817168"/>
              <a:ext cx="387000" cy="1320000"/>
            </a:xfrm>
            <a:prstGeom prst="straightConnector1">
              <a:avLst/>
            </a:prstGeom>
            <a:noFill/>
            <a:ln w="28575" cap="flat" cmpd="sng">
              <a:solidFill>
                <a:srgbClr val="7F7F7F"/>
              </a:solidFill>
              <a:prstDash val="solid"/>
              <a:round/>
              <a:headEnd type="none" w="sm" len="sm"/>
              <a:tailEnd type="none" w="sm" len="sm"/>
            </a:ln>
          </p:spPr>
        </p:cxnSp>
        <p:cxnSp>
          <p:nvCxnSpPr>
            <p:cNvPr id="671" name="Google Shape;671;p20"/>
            <p:cNvCxnSpPr>
              <a:endCxn id="649" idx="2"/>
            </p:cNvCxnSpPr>
            <p:nvPr/>
          </p:nvCxnSpPr>
          <p:spPr>
            <a:xfrm rot="10800000" flipH="1">
              <a:off x="9130351" y="2817168"/>
              <a:ext cx="387000" cy="1544700"/>
            </a:xfrm>
            <a:prstGeom prst="straightConnector1">
              <a:avLst/>
            </a:prstGeom>
            <a:noFill/>
            <a:ln w="28575" cap="flat" cmpd="sng">
              <a:solidFill>
                <a:srgbClr val="7F7F7F"/>
              </a:solidFill>
              <a:prstDash val="solid"/>
              <a:round/>
              <a:headEnd type="none" w="sm" len="sm"/>
              <a:tailEnd type="none" w="sm" len="sm"/>
            </a:ln>
          </p:spPr>
        </p:cxnSp>
        <p:cxnSp>
          <p:nvCxnSpPr>
            <p:cNvPr id="672" name="Google Shape;672;p20"/>
            <p:cNvCxnSpPr>
              <a:endCxn id="649" idx="2"/>
            </p:cNvCxnSpPr>
            <p:nvPr/>
          </p:nvCxnSpPr>
          <p:spPr>
            <a:xfrm>
              <a:off x="9133051" y="1765968"/>
              <a:ext cx="384300" cy="1051200"/>
            </a:xfrm>
            <a:prstGeom prst="straightConnector1">
              <a:avLst/>
            </a:prstGeom>
            <a:noFill/>
            <a:ln w="28575" cap="flat" cmpd="sng">
              <a:solidFill>
                <a:srgbClr val="7F7F7F"/>
              </a:solidFill>
              <a:prstDash val="solid"/>
              <a:round/>
              <a:headEnd type="none" w="sm" len="sm"/>
              <a:tailEnd type="none" w="sm" len="sm"/>
            </a:ln>
          </p:spPr>
        </p:cxnSp>
        <p:cxnSp>
          <p:nvCxnSpPr>
            <p:cNvPr id="673" name="Google Shape;673;p20"/>
            <p:cNvCxnSpPr>
              <a:endCxn id="650" idx="2"/>
            </p:cNvCxnSpPr>
            <p:nvPr/>
          </p:nvCxnSpPr>
          <p:spPr>
            <a:xfrm rot="10800000" flipH="1">
              <a:off x="9127629" y="2459537"/>
              <a:ext cx="394500" cy="1902300"/>
            </a:xfrm>
            <a:prstGeom prst="straightConnector1">
              <a:avLst/>
            </a:prstGeom>
            <a:noFill/>
            <a:ln w="28575" cap="flat" cmpd="sng">
              <a:solidFill>
                <a:srgbClr val="7F7F7F"/>
              </a:solidFill>
              <a:prstDash val="solid"/>
              <a:round/>
              <a:headEnd type="none" w="sm" len="sm"/>
              <a:tailEnd type="none" w="sm" len="sm"/>
            </a:ln>
          </p:spPr>
        </p:cxnSp>
        <p:cxnSp>
          <p:nvCxnSpPr>
            <p:cNvPr id="674" name="Google Shape;674;p20"/>
            <p:cNvCxnSpPr>
              <a:endCxn id="650" idx="2"/>
            </p:cNvCxnSpPr>
            <p:nvPr/>
          </p:nvCxnSpPr>
          <p:spPr>
            <a:xfrm rot="10800000" flipH="1">
              <a:off x="9127629" y="2459537"/>
              <a:ext cx="394500" cy="1677600"/>
            </a:xfrm>
            <a:prstGeom prst="straightConnector1">
              <a:avLst/>
            </a:prstGeom>
            <a:noFill/>
            <a:ln w="28575" cap="flat" cmpd="sng">
              <a:solidFill>
                <a:srgbClr val="7F7F7F"/>
              </a:solidFill>
              <a:prstDash val="solid"/>
              <a:round/>
              <a:headEnd type="none" w="sm" len="sm"/>
              <a:tailEnd type="none" w="sm" len="sm"/>
            </a:ln>
          </p:spPr>
        </p:cxnSp>
        <p:cxnSp>
          <p:nvCxnSpPr>
            <p:cNvPr id="675" name="Google Shape;675;p20"/>
            <p:cNvCxnSpPr>
              <a:endCxn id="650" idx="2"/>
            </p:cNvCxnSpPr>
            <p:nvPr/>
          </p:nvCxnSpPr>
          <p:spPr>
            <a:xfrm>
              <a:off x="9130329" y="1765937"/>
              <a:ext cx="391800" cy="693600"/>
            </a:xfrm>
            <a:prstGeom prst="straightConnector1">
              <a:avLst/>
            </a:prstGeom>
            <a:noFill/>
            <a:ln w="28575" cap="flat" cmpd="sng">
              <a:solidFill>
                <a:srgbClr val="7F7F7F"/>
              </a:solidFill>
              <a:prstDash val="solid"/>
              <a:round/>
              <a:headEnd type="none" w="sm" len="sm"/>
              <a:tailEnd type="none" w="sm" len="sm"/>
            </a:ln>
          </p:spPr>
        </p:cxnSp>
        <p:cxnSp>
          <p:nvCxnSpPr>
            <p:cNvPr id="676" name="Google Shape;676;p20"/>
            <p:cNvCxnSpPr>
              <a:endCxn id="651" idx="2"/>
            </p:cNvCxnSpPr>
            <p:nvPr/>
          </p:nvCxnSpPr>
          <p:spPr>
            <a:xfrm rot="10800000" flipH="1">
              <a:off x="9128646" y="2101323"/>
              <a:ext cx="391800" cy="2260500"/>
            </a:xfrm>
            <a:prstGeom prst="straightConnector1">
              <a:avLst/>
            </a:prstGeom>
            <a:noFill/>
            <a:ln w="28575" cap="flat" cmpd="sng">
              <a:solidFill>
                <a:srgbClr val="7F7F7F"/>
              </a:solidFill>
              <a:prstDash val="solid"/>
              <a:round/>
              <a:headEnd type="none" w="sm" len="sm"/>
              <a:tailEnd type="none" w="sm" len="sm"/>
            </a:ln>
          </p:spPr>
        </p:cxnSp>
        <p:cxnSp>
          <p:nvCxnSpPr>
            <p:cNvPr id="677" name="Google Shape;677;p20"/>
            <p:cNvCxnSpPr>
              <a:endCxn id="651" idx="2"/>
            </p:cNvCxnSpPr>
            <p:nvPr/>
          </p:nvCxnSpPr>
          <p:spPr>
            <a:xfrm rot="10800000" flipH="1">
              <a:off x="9128646" y="2101323"/>
              <a:ext cx="391800" cy="2035800"/>
            </a:xfrm>
            <a:prstGeom prst="straightConnector1">
              <a:avLst/>
            </a:prstGeom>
            <a:noFill/>
            <a:ln w="28575" cap="flat" cmpd="sng">
              <a:solidFill>
                <a:srgbClr val="7F7F7F"/>
              </a:solidFill>
              <a:prstDash val="solid"/>
              <a:round/>
              <a:headEnd type="none" w="sm" len="sm"/>
              <a:tailEnd type="none" w="sm" len="sm"/>
            </a:ln>
          </p:spPr>
        </p:cxnSp>
        <p:cxnSp>
          <p:nvCxnSpPr>
            <p:cNvPr id="678" name="Google Shape;678;p20"/>
            <p:cNvCxnSpPr>
              <a:endCxn id="651" idx="2"/>
            </p:cNvCxnSpPr>
            <p:nvPr/>
          </p:nvCxnSpPr>
          <p:spPr>
            <a:xfrm>
              <a:off x="9131346" y="1765923"/>
              <a:ext cx="389100" cy="335400"/>
            </a:xfrm>
            <a:prstGeom prst="straightConnector1">
              <a:avLst/>
            </a:prstGeom>
            <a:noFill/>
            <a:ln w="28575" cap="flat" cmpd="sng">
              <a:solidFill>
                <a:srgbClr val="7F7F7F"/>
              </a:solidFill>
              <a:prstDash val="solid"/>
              <a:round/>
              <a:headEnd type="none" w="sm" len="sm"/>
              <a:tailEnd type="none" w="sm" len="sm"/>
            </a:ln>
          </p:spPr>
        </p:cxnSp>
        <p:cxnSp>
          <p:nvCxnSpPr>
            <p:cNvPr id="679" name="Google Shape;679;p20"/>
            <p:cNvCxnSpPr>
              <a:endCxn id="652" idx="2"/>
            </p:cNvCxnSpPr>
            <p:nvPr/>
          </p:nvCxnSpPr>
          <p:spPr>
            <a:xfrm rot="10800000" flipH="1">
              <a:off x="9129333" y="1743692"/>
              <a:ext cx="389700" cy="2618100"/>
            </a:xfrm>
            <a:prstGeom prst="straightConnector1">
              <a:avLst/>
            </a:prstGeom>
            <a:noFill/>
            <a:ln w="28575" cap="flat" cmpd="sng">
              <a:solidFill>
                <a:srgbClr val="7F7F7F"/>
              </a:solidFill>
              <a:prstDash val="solid"/>
              <a:round/>
              <a:headEnd type="none" w="sm" len="sm"/>
              <a:tailEnd type="none" w="sm" len="sm"/>
            </a:ln>
          </p:spPr>
        </p:cxnSp>
        <p:cxnSp>
          <p:nvCxnSpPr>
            <p:cNvPr id="680" name="Google Shape;680;p20"/>
            <p:cNvCxnSpPr>
              <a:endCxn id="652" idx="2"/>
            </p:cNvCxnSpPr>
            <p:nvPr/>
          </p:nvCxnSpPr>
          <p:spPr>
            <a:xfrm rot="10800000" flipH="1">
              <a:off x="9129333" y="1743692"/>
              <a:ext cx="389700" cy="2393400"/>
            </a:xfrm>
            <a:prstGeom prst="straightConnector1">
              <a:avLst/>
            </a:prstGeom>
            <a:noFill/>
            <a:ln w="28575" cap="flat" cmpd="sng">
              <a:solidFill>
                <a:srgbClr val="7F7F7F"/>
              </a:solidFill>
              <a:prstDash val="solid"/>
              <a:round/>
              <a:headEnd type="none" w="sm" len="sm"/>
              <a:tailEnd type="none" w="sm" len="sm"/>
            </a:ln>
          </p:spPr>
        </p:cxnSp>
        <p:cxnSp>
          <p:nvCxnSpPr>
            <p:cNvPr id="681" name="Google Shape;681;p20"/>
            <p:cNvCxnSpPr>
              <a:endCxn id="652" idx="2"/>
            </p:cNvCxnSpPr>
            <p:nvPr/>
          </p:nvCxnSpPr>
          <p:spPr>
            <a:xfrm rot="10800000" flipH="1">
              <a:off x="9132033" y="1743692"/>
              <a:ext cx="387000" cy="22200"/>
            </a:xfrm>
            <a:prstGeom prst="straightConnector1">
              <a:avLst/>
            </a:prstGeom>
            <a:noFill/>
            <a:ln w="28575" cap="flat" cmpd="sng">
              <a:solidFill>
                <a:srgbClr val="7F7F7F"/>
              </a:solidFill>
              <a:prstDash val="solid"/>
              <a:round/>
              <a:headEnd type="none" w="sm" len="sm"/>
              <a:tailEnd type="none" w="sm" len="sm"/>
            </a:ln>
          </p:spPr>
        </p:cxnSp>
        <p:cxnSp>
          <p:nvCxnSpPr>
            <p:cNvPr id="682" name="Google Shape;682;p20"/>
            <p:cNvCxnSpPr>
              <a:endCxn id="653" idx="2"/>
            </p:cNvCxnSpPr>
            <p:nvPr/>
          </p:nvCxnSpPr>
          <p:spPr>
            <a:xfrm rot="10800000" flipH="1">
              <a:off x="9130351" y="1385479"/>
              <a:ext cx="387000" cy="2976300"/>
            </a:xfrm>
            <a:prstGeom prst="straightConnector1">
              <a:avLst/>
            </a:prstGeom>
            <a:noFill/>
            <a:ln w="28575" cap="flat" cmpd="sng">
              <a:solidFill>
                <a:srgbClr val="7F7F7F"/>
              </a:solidFill>
              <a:prstDash val="solid"/>
              <a:round/>
              <a:headEnd type="none" w="sm" len="sm"/>
              <a:tailEnd type="none" w="sm" len="sm"/>
            </a:ln>
          </p:spPr>
        </p:cxnSp>
        <p:cxnSp>
          <p:nvCxnSpPr>
            <p:cNvPr id="683" name="Google Shape;683;p20"/>
            <p:cNvCxnSpPr>
              <a:endCxn id="653" idx="2"/>
            </p:cNvCxnSpPr>
            <p:nvPr/>
          </p:nvCxnSpPr>
          <p:spPr>
            <a:xfrm rot="10800000" flipH="1">
              <a:off x="9130351" y="1385479"/>
              <a:ext cx="387000" cy="2751600"/>
            </a:xfrm>
            <a:prstGeom prst="straightConnector1">
              <a:avLst/>
            </a:prstGeom>
            <a:noFill/>
            <a:ln w="28575" cap="flat" cmpd="sng">
              <a:solidFill>
                <a:srgbClr val="7F7F7F"/>
              </a:solidFill>
              <a:prstDash val="solid"/>
              <a:round/>
              <a:headEnd type="none" w="sm" len="sm"/>
              <a:tailEnd type="none" w="sm" len="sm"/>
            </a:ln>
          </p:spPr>
        </p:cxnSp>
        <p:cxnSp>
          <p:nvCxnSpPr>
            <p:cNvPr id="684" name="Google Shape;684;p20"/>
            <p:cNvCxnSpPr>
              <a:endCxn id="653" idx="2"/>
            </p:cNvCxnSpPr>
            <p:nvPr/>
          </p:nvCxnSpPr>
          <p:spPr>
            <a:xfrm rot="10800000" flipH="1">
              <a:off x="9133051" y="1385479"/>
              <a:ext cx="384300" cy="380400"/>
            </a:xfrm>
            <a:prstGeom prst="straightConnector1">
              <a:avLst/>
            </a:prstGeom>
            <a:noFill/>
            <a:ln w="28575" cap="flat" cmpd="sng">
              <a:solidFill>
                <a:srgbClr val="7F7F7F"/>
              </a:solidFill>
              <a:prstDash val="solid"/>
              <a:round/>
              <a:headEnd type="none" w="sm" len="sm"/>
              <a:tailEnd type="none" w="sm" len="sm"/>
            </a:ln>
          </p:spPr>
        </p:cxnSp>
      </p:grpSp>
      <p:cxnSp>
        <p:nvCxnSpPr>
          <p:cNvPr id="685" name="Google Shape;685;p20"/>
          <p:cNvCxnSpPr>
            <a:endCxn id="630" idx="2"/>
          </p:cNvCxnSpPr>
          <p:nvPr/>
        </p:nvCxnSpPr>
        <p:spPr>
          <a:xfrm>
            <a:off x="7593610" y="3256850"/>
            <a:ext cx="475200" cy="1093500"/>
          </a:xfrm>
          <a:prstGeom prst="straightConnector1">
            <a:avLst/>
          </a:prstGeom>
          <a:noFill/>
          <a:ln w="28575" cap="flat" cmpd="sng">
            <a:solidFill>
              <a:srgbClr val="7F7F7F"/>
            </a:solidFill>
            <a:prstDash val="solid"/>
            <a:round/>
            <a:headEnd type="none" w="sm" len="sm"/>
            <a:tailEnd type="none" w="sm" len="sm"/>
          </a:ln>
        </p:spPr>
      </p:cxnSp>
      <p:cxnSp>
        <p:nvCxnSpPr>
          <p:cNvPr id="686" name="Google Shape;686;p20"/>
          <p:cNvCxnSpPr>
            <a:endCxn id="629" idx="2"/>
          </p:cNvCxnSpPr>
          <p:nvPr/>
        </p:nvCxnSpPr>
        <p:spPr>
          <a:xfrm>
            <a:off x="7593610" y="3257069"/>
            <a:ext cx="475200" cy="868500"/>
          </a:xfrm>
          <a:prstGeom prst="straightConnector1">
            <a:avLst/>
          </a:prstGeom>
          <a:noFill/>
          <a:ln w="28575" cap="flat" cmpd="sng">
            <a:solidFill>
              <a:srgbClr val="7F7F7F"/>
            </a:solidFill>
            <a:prstDash val="solid"/>
            <a:round/>
            <a:headEnd type="none" w="sm" len="sm"/>
            <a:tailEnd type="none" w="sm" len="sm"/>
          </a:ln>
        </p:spPr>
      </p:cxnSp>
      <p:cxnSp>
        <p:nvCxnSpPr>
          <p:cNvPr id="687" name="Google Shape;687;p20"/>
          <p:cNvCxnSpPr>
            <a:endCxn id="628" idx="2"/>
          </p:cNvCxnSpPr>
          <p:nvPr/>
        </p:nvCxnSpPr>
        <p:spPr>
          <a:xfrm rot="10800000" flipH="1">
            <a:off x="7593614" y="1754334"/>
            <a:ext cx="477900" cy="1502700"/>
          </a:xfrm>
          <a:prstGeom prst="straightConnector1">
            <a:avLst/>
          </a:prstGeom>
          <a:noFill/>
          <a:ln w="28575" cap="flat" cmpd="sng">
            <a:solidFill>
              <a:srgbClr val="7F7F7F"/>
            </a:solidFill>
            <a:prstDash val="solid"/>
            <a:round/>
            <a:headEnd type="none" w="sm" len="sm"/>
            <a:tailEnd type="none" w="sm" len="sm"/>
          </a:ln>
        </p:spPr>
      </p:cxnSp>
      <p:sp>
        <p:nvSpPr>
          <p:cNvPr id="688" name="Google Shape;688;p20"/>
          <p:cNvSpPr txBox="1"/>
          <p:nvPr/>
        </p:nvSpPr>
        <p:spPr>
          <a:xfrm rot="-5400000">
            <a:off x="7685622" y="2741456"/>
            <a:ext cx="2195042"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89" name="Google Shape;689;p20"/>
          <p:cNvSpPr txBox="1"/>
          <p:nvPr/>
        </p:nvSpPr>
        <p:spPr>
          <a:xfrm rot="-5400000">
            <a:off x="7026531" y="2741456"/>
            <a:ext cx="2195042" cy="39699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altLang="zh-CN" sz="2200">
                <a:solidFill>
                  <a:schemeClr val="dk2"/>
                </a:solidFill>
                <a:latin typeface="Trebuchet MS" panose="020B0603020202020204" pitchFamily="34" charset="0"/>
                <a:ea typeface="黑体" panose="02010609060101010101" pitchFamily="49" charset="-122"/>
                <a:cs typeface="Trebuchet MS"/>
                <a:sym typeface="Trebuchet MS"/>
              </a:rPr>
              <a:t>…                 …</a:t>
            </a:r>
            <a:endParaRPr lang="zh-CN" altLang="en-US" sz="2200" dirty="0">
              <a:solidFill>
                <a:schemeClr val="dk2"/>
              </a:solidFill>
              <a:latin typeface="Trebuchet MS" panose="020B0603020202020204" pitchFamily="34" charset="0"/>
              <a:ea typeface="黑体" panose="02010609060101010101" pitchFamily="49" charset="-122"/>
              <a:cs typeface="Trebuchet MS"/>
              <a:sym typeface="Trebuchet MS"/>
            </a:endParaRPr>
          </a:p>
        </p:txBody>
      </p:sp>
      <p:cxnSp>
        <p:nvCxnSpPr>
          <p:cNvPr id="690" name="Google Shape;690;p20"/>
          <p:cNvCxnSpPr>
            <a:endCxn id="630" idx="2"/>
          </p:cNvCxnSpPr>
          <p:nvPr/>
        </p:nvCxnSpPr>
        <p:spPr>
          <a:xfrm>
            <a:off x="7598410" y="3075650"/>
            <a:ext cx="470400" cy="1274700"/>
          </a:xfrm>
          <a:prstGeom prst="straightConnector1">
            <a:avLst/>
          </a:prstGeom>
          <a:noFill/>
          <a:ln w="28575" cap="flat" cmpd="sng">
            <a:solidFill>
              <a:srgbClr val="7F7F7F"/>
            </a:solidFill>
            <a:prstDash val="solid"/>
            <a:round/>
            <a:headEnd type="none" w="sm" len="sm"/>
            <a:tailEnd type="none" w="sm" len="sm"/>
          </a:ln>
        </p:spPr>
      </p:cxnSp>
      <p:cxnSp>
        <p:nvCxnSpPr>
          <p:cNvPr id="691" name="Google Shape;691;p20"/>
          <p:cNvCxnSpPr>
            <a:endCxn id="629" idx="2"/>
          </p:cNvCxnSpPr>
          <p:nvPr/>
        </p:nvCxnSpPr>
        <p:spPr>
          <a:xfrm>
            <a:off x="7598410" y="3070769"/>
            <a:ext cx="470400" cy="1054800"/>
          </a:xfrm>
          <a:prstGeom prst="straightConnector1">
            <a:avLst/>
          </a:prstGeom>
          <a:noFill/>
          <a:ln w="28575" cap="flat" cmpd="sng">
            <a:solidFill>
              <a:srgbClr val="7F7F7F"/>
            </a:solidFill>
            <a:prstDash val="solid"/>
            <a:round/>
            <a:headEnd type="none" w="sm" len="sm"/>
            <a:tailEnd type="none" w="sm" len="sm"/>
          </a:ln>
        </p:spPr>
      </p:cxnSp>
      <p:cxnSp>
        <p:nvCxnSpPr>
          <p:cNvPr id="692" name="Google Shape;692;p20"/>
          <p:cNvCxnSpPr>
            <a:endCxn id="628" idx="2"/>
          </p:cNvCxnSpPr>
          <p:nvPr/>
        </p:nvCxnSpPr>
        <p:spPr>
          <a:xfrm rot="10800000" flipH="1">
            <a:off x="7598414" y="1754334"/>
            <a:ext cx="473100" cy="1321500"/>
          </a:xfrm>
          <a:prstGeom prst="straightConnector1">
            <a:avLst/>
          </a:prstGeom>
          <a:noFill/>
          <a:ln w="28575" cap="flat" cmpd="sng">
            <a:solidFill>
              <a:srgbClr val="7F7F7F"/>
            </a:solidFill>
            <a:prstDash val="solid"/>
            <a:round/>
            <a:headEnd type="none" w="sm" len="sm"/>
            <a:tailEnd type="none" w="sm" len="sm"/>
          </a:ln>
        </p:spPr>
      </p:cxnSp>
      <p:cxnSp>
        <p:nvCxnSpPr>
          <p:cNvPr id="693" name="Google Shape;693;p20"/>
          <p:cNvCxnSpPr>
            <a:endCxn id="630" idx="2"/>
          </p:cNvCxnSpPr>
          <p:nvPr/>
        </p:nvCxnSpPr>
        <p:spPr>
          <a:xfrm>
            <a:off x="7598410" y="2637050"/>
            <a:ext cx="470400" cy="1713300"/>
          </a:xfrm>
          <a:prstGeom prst="straightConnector1">
            <a:avLst/>
          </a:prstGeom>
          <a:noFill/>
          <a:ln w="28575" cap="flat" cmpd="sng">
            <a:solidFill>
              <a:srgbClr val="7F7F7F"/>
            </a:solidFill>
            <a:prstDash val="solid"/>
            <a:round/>
            <a:headEnd type="none" w="sm" len="sm"/>
            <a:tailEnd type="none" w="sm" len="sm"/>
          </a:ln>
        </p:spPr>
      </p:cxnSp>
      <p:cxnSp>
        <p:nvCxnSpPr>
          <p:cNvPr id="694" name="Google Shape;694;p20"/>
          <p:cNvCxnSpPr>
            <a:endCxn id="629" idx="2"/>
          </p:cNvCxnSpPr>
          <p:nvPr/>
        </p:nvCxnSpPr>
        <p:spPr>
          <a:xfrm>
            <a:off x="7598410" y="2636969"/>
            <a:ext cx="470400" cy="1488600"/>
          </a:xfrm>
          <a:prstGeom prst="straightConnector1">
            <a:avLst/>
          </a:prstGeom>
          <a:noFill/>
          <a:ln w="28575" cap="flat" cmpd="sng">
            <a:solidFill>
              <a:srgbClr val="7F7F7F"/>
            </a:solidFill>
            <a:prstDash val="solid"/>
            <a:round/>
            <a:headEnd type="none" w="sm" len="sm"/>
            <a:tailEnd type="none" w="sm" len="sm"/>
          </a:ln>
        </p:spPr>
      </p:cxnSp>
      <p:cxnSp>
        <p:nvCxnSpPr>
          <p:cNvPr id="695" name="Google Shape;695;p20"/>
          <p:cNvCxnSpPr>
            <a:endCxn id="628" idx="2"/>
          </p:cNvCxnSpPr>
          <p:nvPr/>
        </p:nvCxnSpPr>
        <p:spPr>
          <a:xfrm rot="10800000" flipH="1">
            <a:off x="7598414" y="1754334"/>
            <a:ext cx="473100" cy="882900"/>
          </a:xfrm>
          <a:prstGeom prst="straightConnector1">
            <a:avLst/>
          </a:prstGeom>
          <a:noFill/>
          <a:ln w="28575" cap="flat" cmpd="sng">
            <a:solidFill>
              <a:srgbClr val="7F7F7F"/>
            </a:solidFill>
            <a:prstDash val="solid"/>
            <a:round/>
            <a:headEnd type="none" w="sm" len="sm"/>
            <a:tailEnd type="none" w="sm" len="sm"/>
          </a:ln>
        </p:spPr>
      </p:cxnSp>
      <p:sp>
        <p:nvSpPr>
          <p:cNvPr id="696" name="Google Shape;696;p20"/>
          <p:cNvSpPr txBox="1"/>
          <p:nvPr/>
        </p:nvSpPr>
        <p:spPr>
          <a:xfrm>
            <a:off x="9164433" y="5002645"/>
            <a:ext cx="902811"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(24)</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输出预测</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97" name="Google Shape;697;p20"/>
          <p:cNvSpPr txBox="1"/>
          <p:nvPr/>
        </p:nvSpPr>
        <p:spPr>
          <a:xfrm>
            <a:off x="7751290" y="4456003"/>
            <a:ext cx="7232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密集层</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98" name="Google Shape;698;p20"/>
          <p:cNvSpPr txBox="1"/>
          <p:nvPr/>
        </p:nvSpPr>
        <p:spPr>
          <a:xfrm>
            <a:off x="8464975" y="4463335"/>
            <a:ext cx="7232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altLang="zh-CN" sz="1400">
                <a:solidFill>
                  <a:schemeClr val="dk2"/>
                </a:solidFill>
                <a:latin typeface="Trebuchet MS" panose="020B0603020202020204" pitchFamily="34" charset="0"/>
                <a:ea typeface="黑体" panose="02010609060101010101" pitchFamily="49" charset="-122"/>
                <a:cs typeface="Trebuchet MS"/>
                <a:sym typeface="Trebuchet MS"/>
              </a:rPr>
              <a:t>(512)</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r>
              <a:rPr lang="zh-CN" altLang="en-US" sz="1400">
                <a:solidFill>
                  <a:schemeClr val="dk2"/>
                </a:solidFill>
                <a:latin typeface="Trebuchet MS" panose="020B0603020202020204" pitchFamily="34" charset="0"/>
                <a:ea typeface="黑体" panose="02010609060101010101" pitchFamily="49" charset="-122"/>
                <a:cs typeface="Trebuchet MS"/>
                <a:sym typeface="Trebuchet MS"/>
              </a:rPr>
              <a:t>密集层</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p:txBody>
      </p:sp>
      <p:sp>
        <p:nvSpPr>
          <p:cNvPr id="699" name="Google Shape;699;p20"/>
          <p:cNvSpPr/>
          <p:nvPr/>
        </p:nvSpPr>
        <p:spPr>
          <a:xfrm>
            <a:off x="955305" y="2405526"/>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700" name="Google Shape;700;p20"/>
          <p:cNvCxnSpPr/>
          <p:nvPr/>
        </p:nvCxnSpPr>
        <p:spPr>
          <a:xfrm rot="10800000" flipH="1">
            <a:off x="1158444" y="2195709"/>
            <a:ext cx="1624282" cy="345416"/>
          </a:xfrm>
          <a:prstGeom prst="straightConnector1">
            <a:avLst/>
          </a:prstGeom>
          <a:noFill/>
          <a:ln w="28575" cap="flat" cmpd="sng">
            <a:solidFill>
              <a:schemeClr val="accent3"/>
            </a:solidFill>
            <a:prstDash val="solid"/>
            <a:round/>
            <a:headEnd type="none" w="sm" len="sm"/>
            <a:tailEnd type="none" w="sm" len="sm"/>
          </a:ln>
        </p:spPr>
      </p:cxnSp>
      <p:pic>
        <p:nvPicPr>
          <p:cNvPr id="701" name="Google Shape;701;p20"/>
          <p:cNvPicPr preferRelativeResize="0"/>
          <p:nvPr/>
        </p:nvPicPr>
        <p:blipFill rotWithShape="1">
          <a:blip r:embed="rId4">
            <a:alphaModFix/>
          </a:blip>
          <a:srcRect l="48017" t="46330" r="44192" b="39913"/>
          <a:stretch/>
        </p:blipFill>
        <p:spPr>
          <a:xfrm>
            <a:off x="2317031" y="1759554"/>
            <a:ext cx="854829" cy="849160"/>
          </a:xfrm>
          <a:prstGeom prst="rect">
            <a:avLst/>
          </a:prstGeom>
          <a:noFill/>
          <a:ln>
            <a:noFill/>
          </a:ln>
        </p:spPr>
      </p:pic>
      <p:cxnSp>
        <p:nvCxnSpPr>
          <p:cNvPr id="702" name="Google Shape;702;p20"/>
          <p:cNvCxnSpPr/>
          <p:nvPr/>
        </p:nvCxnSpPr>
        <p:spPr>
          <a:xfrm>
            <a:off x="1168869" y="2544940"/>
            <a:ext cx="1592966" cy="679040"/>
          </a:xfrm>
          <a:prstGeom prst="straightConnector1">
            <a:avLst/>
          </a:prstGeom>
          <a:noFill/>
          <a:ln w="28575" cap="flat" cmpd="sng">
            <a:solidFill>
              <a:schemeClr val="accent3"/>
            </a:solidFill>
            <a:prstDash val="solid"/>
            <a:round/>
            <a:headEnd type="none" w="sm" len="sm"/>
            <a:tailEnd type="none" w="sm" len="sm"/>
          </a:ln>
        </p:spPr>
      </p:cxnSp>
      <p:pic>
        <p:nvPicPr>
          <p:cNvPr id="703" name="Google Shape;703;p20"/>
          <p:cNvPicPr preferRelativeResize="0"/>
          <p:nvPr/>
        </p:nvPicPr>
        <p:blipFill rotWithShape="1">
          <a:blip r:embed="rId4">
            <a:alphaModFix/>
          </a:blip>
          <a:srcRect l="33839" t="46366" r="58553" b="39877"/>
          <a:stretch/>
        </p:blipFill>
        <p:spPr>
          <a:xfrm>
            <a:off x="2365340" y="2741830"/>
            <a:ext cx="834773" cy="849160"/>
          </a:xfrm>
          <a:prstGeom prst="rect">
            <a:avLst/>
          </a:prstGeom>
          <a:noFill/>
          <a:ln>
            <a:noFill/>
          </a:ln>
        </p:spPr>
      </p:pic>
      <p:cxnSp>
        <p:nvCxnSpPr>
          <p:cNvPr id="704" name="Google Shape;704;p20"/>
          <p:cNvCxnSpPr/>
          <p:nvPr/>
        </p:nvCxnSpPr>
        <p:spPr>
          <a:xfrm>
            <a:off x="2761680" y="2185277"/>
            <a:ext cx="1118146" cy="414419"/>
          </a:xfrm>
          <a:prstGeom prst="straightConnector1">
            <a:avLst/>
          </a:prstGeom>
          <a:noFill/>
          <a:ln w="28575" cap="flat" cmpd="sng">
            <a:solidFill>
              <a:schemeClr val="accent3"/>
            </a:solidFill>
            <a:prstDash val="solid"/>
            <a:round/>
            <a:headEnd type="none" w="sm" len="sm"/>
            <a:tailEnd type="none" w="sm" len="sm"/>
          </a:ln>
        </p:spPr>
      </p:cxnSp>
      <p:pic>
        <p:nvPicPr>
          <p:cNvPr id="705" name="Google Shape;705;p20"/>
          <p:cNvPicPr preferRelativeResize="0"/>
          <p:nvPr/>
        </p:nvPicPr>
        <p:blipFill rotWithShape="1">
          <a:blip r:embed="rId5">
            <a:alphaModFix/>
          </a:blip>
          <a:srcRect l="34327" t="39232" r="58064" b="47010"/>
          <a:stretch/>
        </p:blipFill>
        <p:spPr>
          <a:xfrm>
            <a:off x="3046768" y="1802120"/>
            <a:ext cx="1359853" cy="1383290"/>
          </a:xfrm>
          <a:prstGeom prst="rect">
            <a:avLst/>
          </a:prstGeom>
          <a:noFill/>
          <a:ln>
            <a:noFill/>
          </a:ln>
        </p:spPr>
      </p:pic>
      <p:sp>
        <p:nvSpPr>
          <p:cNvPr id="706" name="Google Shape;706;p20"/>
          <p:cNvSpPr/>
          <p:nvPr/>
        </p:nvSpPr>
        <p:spPr>
          <a:xfrm>
            <a:off x="3283856" y="2161562"/>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707" name="Google Shape;707;p20"/>
          <p:cNvCxnSpPr/>
          <p:nvPr/>
        </p:nvCxnSpPr>
        <p:spPr>
          <a:xfrm rot="10800000" flipH="1">
            <a:off x="2790693" y="2957417"/>
            <a:ext cx="630266" cy="208747"/>
          </a:xfrm>
          <a:prstGeom prst="straightConnector1">
            <a:avLst/>
          </a:prstGeom>
          <a:noFill/>
          <a:ln w="28575" cap="flat" cmpd="sng">
            <a:solidFill>
              <a:schemeClr val="accent3"/>
            </a:solidFill>
            <a:prstDash val="solid"/>
            <a:round/>
            <a:headEnd type="none" w="sm" len="sm"/>
            <a:tailEnd type="none" w="sm" len="sm"/>
          </a:ln>
        </p:spPr>
      </p:cxnSp>
      <p:grpSp>
        <p:nvGrpSpPr>
          <p:cNvPr id="708" name="Google Shape;708;p20"/>
          <p:cNvGrpSpPr/>
          <p:nvPr/>
        </p:nvGrpSpPr>
        <p:grpSpPr>
          <a:xfrm>
            <a:off x="3213348" y="2102991"/>
            <a:ext cx="1359853" cy="1379666"/>
            <a:chOff x="3213348" y="2102991"/>
            <a:chExt cx="1359853" cy="1379666"/>
          </a:xfrm>
        </p:grpSpPr>
        <p:pic>
          <p:nvPicPr>
            <p:cNvPr id="709" name="Google Shape;709;p20"/>
            <p:cNvPicPr preferRelativeResize="0"/>
            <p:nvPr/>
          </p:nvPicPr>
          <p:blipFill rotWithShape="1">
            <a:blip r:embed="rId5">
              <a:alphaModFix/>
            </a:blip>
            <a:srcRect l="48611" t="39389" r="43867" b="47044"/>
            <a:stretch/>
          </p:blipFill>
          <p:spPr>
            <a:xfrm>
              <a:off x="3213348" y="2102991"/>
              <a:ext cx="1359853" cy="1379666"/>
            </a:xfrm>
            <a:prstGeom prst="rect">
              <a:avLst/>
            </a:prstGeom>
            <a:noFill/>
            <a:ln>
              <a:noFill/>
            </a:ln>
          </p:spPr>
        </p:pic>
        <p:sp>
          <p:nvSpPr>
            <p:cNvPr id="710" name="Google Shape;710;p20"/>
            <p:cNvSpPr/>
            <p:nvPr/>
          </p:nvSpPr>
          <p:spPr>
            <a:xfrm>
              <a:off x="3473547" y="2448480"/>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cxnSp>
        <p:nvCxnSpPr>
          <p:cNvPr id="711" name="Google Shape;711;p20"/>
          <p:cNvCxnSpPr/>
          <p:nvPr/>
        </p:nvCxnSpPr>
        <p:spPr>
          <a:xfrm rot="10800000" flipH="1">
            <a:off x="3475551" y="1981220"/>
            <a:ext cx="1521361" cy="337124"/>
          </a:xfrm>
          <a:prstGeom prst="straightConnector1">
            <a:avLst/>
          </a:prstGeom>
          <a:noFill/>
          <a:ln w="28575" cap="flat" cmpd="sng">
            <a:solidFill>
              <a:schemeClr val="accent3"/>
            </a:solidFill>
            <a:prstDash val="solid"/>
            <a:round/>
            <a:headEnd type="none" w="sm" len="sm"/>
            <a:tailEnd type="none" w="sm" len="sm"/>
          </a:ln>
        </p:spPr>
      </p:cxnSp>
      <p:pic>
        <p:nvPicPr>
          <p:cNvPr id="712" name="Google Shape;712;p20"/>
          <p:cNvPicPr preferRelativeResize="0"/>
          <p:nvPr/>
        </p:nvPicPr>
        <p:blipFill rotWithShape="1">
          <a:blip r:embed="rId6">
            <a:alphaModFix/>
          </a:blip>
          <a:srcRect l="33839" t="48989" r="58501" b="37066"/>
          <a:stretch/>
        </p:blipFill>
        <p:spPr>
          <a:xfrm>
            <a:off x="4540757" y="1598277"/>
            <a:ext cx="840407" cy="860670"/>
          </a:xfrm>
          <a:prstGeom prst="rect">
            <a:avLst/>
          </a:prstGeom>
          <a:noFill/>
          <a:ln>
            <a:noFill/>
          </a:ln>
        </p:spPr>
      </p:pic>
      <p:cxnSp>
        <p:nvCxnSpPr>
          <p:cNvPr id="713" name="Google Shape;713;p20"/>
          <p:cNvCxnSpPr/>
          <p:nvPr/>
        </p:nvCxnSpPr>
        <p:spPr>
          <a:xfrm>
            <a:off x="3481451" y="2307132"/>
            <a:ext cx="1515461" cy="693267"/>
          </a:xfrm>
          <a:prstGeom prst="straightConnector1">
            <a:avLst/>
          </a:prstGeom>
          <a:noFill/>
          <a:ln w="28575" cap="flat" cmpd="sng">
            <a:solidFill>
              <a:schemeClr val="accent3"/>
            </a:solidFill>
            <a:prstDash val="solid"/>
            <a:round/>
            <a:headEnd type="none" w="sm" len="sm"/>
            <a:tailEnd type="none" w="sm" len="sm"/>
          </a:ln>
        </p:spPr>
      </p:cxnSp>
      <p:pic>
        <p:nvPicPr>
          <p:cNvPr id="714" name="Google Shape;714;p20"/>
          <p:cNvPicPr preferRelativeResize="0"/>
          <p:nvPr/>
        </p:nvPicPr>
        <p:blipFill rotWithShape="1">
          <a:blip r:embed="rId6">
            <a:alphaModFix/>
          </a:blip>
          <a:srcRect l="48095" t="65776" r="44259" b="20771"/>
          <a:stretch/>
        </p:blipFill>
        <p:spPr>
          <a:xfrm>
            <a:off x="4520125" y="2673276"/>
            <a:ext cx="838907" cy="830314"/>
          </a:xfrm>
          <a:prstGeom prst="rect">
            <a:avLst/>
          </a:prstGeom>
          <a:noFill/>
          <a:ln w="9525" cap="flat" cmpd="sng">
            <a:solidFill>
              <a:srgbClr val="B3B3B3">
                <a:alpha val="55686"/>
              </a:srgbClr>
            </a:solidFill>
            <a:prstDash val="solid"/>
            <a:round/>
            <a:headEnd type="none" w="sm" len="sm"/>
            <a:tailEnd type="none" w="sm" len="sm"/>
          </a:ln>
        </p:spPr>
      </p:pic>
      <p:cxnSp>
        <p:nvCxnSpPr>
          <p:cNvPr id="715" name="Google Shape;715;p20"/>
          <p:cNvCxnSpPr/>
          <p:nvPr/>
        </p:nvCxnSpPr>
        <p:spPr>
          <a:xfrm>
            <a:off x="3690135" y="2600295"/>
            <a:ext cx="1307232" cy="575086"/>
          </a:xfrm>
          <a:prstGeom prst="straightConnector1">
            <a:avLst/>
          </a:prstGeom>
          <a:noFill/>
          <a:ln w="28575" cap="flat" cmpd="sng">
            <a:solidFill>
              <a:schemeClr val="accent3"/>
            </a:solidFill>
            <a:prstDash val="solid"/>
            <a:round/>
            <a:headEnd type="none" w="sm" len="sm"/>
            <a:tailEnd type="none" w="sm" len="sm"/>
          </a:ln>
        </p:spPr>
      </p:cxnSp>
      <p:pic>
        <p:nvPicPr>
          <p:cNvPr id="716" name="Google Shape;716;p20"/>
          <p:cNvPicPr preferRelativeResize="0"/>
          <p:nvPr/>
        </p:nvPicPr>
        <p:blipFill rotWithShape="1">
          <a:blip r:embed="rId6">
            <a:alphaModFix/>
          </a:blip>
          <a:srcRect l="48103" t="65700" r="44252" b="20664"/>
          <a:stretch/>
        </p:blipFill>
        <p:spPr>
          <a:xfrm>
            <a:off x="4602059" y="2745336"/>
            <a:ext cx="838907" cy="841654"/>
          </a:xfrm>
          <a:prstGeom prst="rect">
            <a:avLst/>
          </a:prstGeom>
          <a:noFill/>
          <a:ln>
            <a:noFill/>
          </a:ln>
        </p:spPr>
      </p:pic>
      <p:cxnSp>
        <p:nvCxnSpPr>
          <p:cNvPr id="717" name="Google Shape;717;p20"/>
          <p:cNvCxnSpPr/>
          <p:nvPr/>
        </p:nvCxnSpPr>
        <p:spPr>
          <a:xfrm rot="10800000" flipH="1">
            <a:off x="3676686" y="2116039"/>
            <a:ext cx="1387071" cy="484444"/>
          </a:xfrm>
          <a:prstGeom prst="straightConnector1">
            <a:avLst/>
          </a:prstGeom>
          <a:noFill/>
          <a:ln w="28575" cap="flat" cmpd="sng">
            <a:solidFill>
              <a:schemeClr val="accent3"/>
            </a:solidFill>
            <a:prstDash val="solid"/>
            <a:round/>
            <a:headEnd type="none" w="sm" len="sm"/>
            <a:tailEnd type="none" w="sm" len="sm"/>
          </a:ln>
        </p:spPr>
      </p:cxnSp>
      <p:pic>
        <p:nvPicPr>
          <p:cNvPr id="718" name="Google Shape;718;p20"/>
          <p:cNvPicPr preferRelativeResize="0"/>
          <p:nvPr/>
        </p:nvPicPr>
        <p:blipFill rotWithShape="1">
          <a:blip r:embed="rId6">
            <a:alphaModFix/>
          </a:blip>
          <a:srcRect l="48024" t="49170" r="44231" b="37094"/>
          <a:stretch/>
        </p:blipFill>
        <p:spPr>
          <a:xfrm>
            <a:off x="4627584" y="1686960"/>
            <a:ext cx="860278" cy="858158"/>
          </a:xfrm>
          <a:prstGeom prst="rect">
            <a:avLst/>
          </a:prstGeom>
          <a:noFill/>
          <a:ln>
            <a:noFill/>
          </a:ln>
        </p:spPr>
      </p:pic>
      <p:cxnSp>
        <p:nvCxnSpPr>
          <p:cNvPr id="719" name="Google Shape;719;p20"/>
          <p:cNvCxnSpPr/>
          <p:nvPr/>
        </p:nvCxnSpPr>
        <p:spPr>
          <a:xfrm>
            <a:off x="5076035" y="2124250"/>
            <a:ext cx="1118146" cy="414419"/>
          </a:xfrm>
          <a:prstGeom prst="straightConnector1">
            <a:avLst/>
          </a:prstGeom>
          <a:noFill/>
          <a:ln w="28575" cap="flat" cmpd="sng">
            <a:solidFill>
              <a:schemeClr val="accent3"/>
            </a:solidFill>
            <a:prstDash val="solid"/>
            <a:round/>
            <a:headEnd type="none" w="sm" len="sm"/>
            <a:tailEnd type="none" w="sm" len="sm"/>
          </a:ln>
        </p:spPr>
      </p:cxnSp>
      <p:pic>
        <p:nvPicPr>
          <p:cNvPr id="720" name="Google Shape;720;p20"/>
          <p:cNvPicPr preferRelativeResize="0"/>
          <p:nvPr/>
        </p:nvPicPr>
        <p:blipFill rotWithShape="1">
          <a:blip r:embed="rId5">
            <a:alphaModFix/>
          </a:blip>
          <a:srcRect l="34394" t="55920" r="58015" b="30443"/>
          <a:stretch/>
        </p:blipFill>
        <p:spPr>
          <a:xfrm>
            <a:off x="5398847" y="1753841"/>
            <a:ext cx="1365407" cy="1379665"/>
          </a:xfrm>
          <a:prstGeom prst="rect">
            <a:avLst/>
          </a:prstGeom>
          <a:noFill/>
          <a:ln>
            <a:noFill/>
          </a:ln>
        </p:spPr>
      </p:pic>
      <p:cxnSp>
        <p:nvCxnSpPr>
          <p:cNvPr id="721" name="Google Shape;721;p20"/>
          <p:cNvCxnSpPr/>
          <p:nvPr/>
        </p:nvCxnSpPr>
        <p:spPr>
          <a:xfrm rot="10800000" flipH="1">
            <a:off x="5038357" y="2939950"/>
            <a:ext cx="793147" cy="235432"/>
          </a:xfrm>
          <a:prstGeom prst="straightConnector1">
            <a:avLst/>
          </a:prstGeom>
          <a:noFill/>
          <a:ln w="28575" cap="flat" cmpd="sng">
            <a:solidFill>
              <a:schemeClr val="accent3"/>
            </a:solidFill>
            <a:prstDash val="solid"/>
            <a:round/>
            <a:headEnd type="none" w="sm" len="sm"/>
            <a:tailEnd type="none" w="sm" len="sm"/>
          </a:ln>
        </p:spPr>
      </p:cxnSp>
      <p:pic>
        <p:nvPicPr>
          <p:cNvPr id="722" name="Google Shape;722;p20"/>
          <p:cNvPicPr preferRelativeResize="0"/>
          <p:nvPr/>
        </p:nvPicPr>
        <p:blipFill rotWithShape="1">
          <a:blip r:embed="rId5">
            <a:alphaModFix/>
          </a:blip>
          <a:srcRect l="48680" t="55834" r="43764" b="30529"/>
          <a:stretch/>
        </p:blipFill>
        <p:spPr>
          <a:xfrm>
            <a:off x="5554252" y="1991815"/>
            <a:ext cx="1342828" cy="1363370"/>
          </a:xfrm>
          <a:prstGeom prst="rect">
            <a:avLst/>
          </a:prstGeom>
          <a:noFill/>
          <a:ln>
            <a:noFill/>
          </a:ln>
        </p:spPr>
      </p:pic>
      <p:cxnSp>
        <p:nvCxnSpPr>
          <p:cNvPr id="723" name="Google Shape;723;p20"/>
          <p:cNvCxnSpPr/>
          <p:nvPr/>
        </p:nvCxnSpPr>
        <p:spPr>
          <a:xfrm rot="10800000" flipH="1">
            <a:off x="6575885" y="1575682"/>
            <a:ext cx="630784" cy="40278"/>
          </a:xfrm>
          <a:prstGeom prst="straightConnector1">
            <a:avLst/>
          </a:prstGeom>
          <a:noFill/>
          <a:ln w="28575" cap="flat" cmpd="sng">
            <a:solidFill>
              <a:schemeClr val="accent3"/>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1"/>
          <p:cNvSpPr txBox="1">
            <a:spLocks noGrp="1"/>
          </p:cNvSpPr>
          <p:nvPr>
            <p:ph type="title"/>
          </p:nvPr>
        </p:nvSpPr>
        <p:spPr>
          <a:xfrm>
            <a:off x="498347" y="397961"/>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查找边缘</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730" name="Google Shape;730;p21"/>
          <p:cNvPicPr preferRelativeResize="0"/>
          <p:nvPr/>
        </p:nvPicPr>
        <p:blipFill rotWithShape="1">
          <a:blip r:embed="rId3">
            <a:alphaModFix/>
          </a:blip>
          <a:srcRect/>
          <a:stretch/>
        </p:blipFill>
        <p:spPr>
          <a:xfrm>
            <a:off x="4016359" y="1945854"/>
            <a:ext cx="2924175" cy="2743200"/>
          </a:xfrm>
          <a:prstGeom prst="rect">
            <a:avLst/>
          </a:prstGeom>
          <a:noFill/>
          <a:ln w="9525" cap="flat" cmpd="sng">
            <a:solidFill>
              <a:srgbClr val="B3B3B3"/>
            </a:solidFill>
            <a:prstDash val="solid"/>
            <a:round/>
            <a:headEnd type="none" w="sm" len="sm"/>
            <a:tailEnd type="none" w="sm" len="sm"/>
          </a:ln>
        </p:spPr>
      </p:pic>
      <p:pic>
        <p:nvPicPr>
          <p:cNvPr id="731" name="Google Shape;731;p21"/>
          <p:cNvPicPr preferRelativeResize="0"/>
          <p:nvPr/>
        </p:nvPicPr>
        <p:blipFill rotWithShape="1">
          <a:blip r:embed="rId4">
            <a:alphaModFix/>
          </a:blip>
          <a:srcRect/>
          <a:stretch/>
        </p:blipFill>
        <p:spPr>
          <a:xfrm>
            <a:off x="640113" y="1945854"/>
            <a:ext cx="2924175" cy="2743200"/>
          </a:xfrm>
          <a:prstGeom prst="rect">
            <a:avLst/>
          </a:prstGeom>
          <a:noFill/>
          <a:ln w="9525" cap="flat" cmpd="sng">
            <a:solidFill>
              <a:srgbClr val="B3B3B3"/>
            </a:solidFill>
            <a:prstDash val="solid"/>
            <a:round/>
            <a:headEnd type="none" w="sm" len="sm"/>
            <a:tailEnd type="none" w="sm" len="sm"/>
          </a:ln>
        </p:spPr>
      </p:pic>
      <p:pic>
        <p:nvPicPr>
          <p:cNvPr id="732" name="Google Shape;732;p21"/>
          <p:cNvPicPr preferRelativeResize="0"/>
          <p:nvPr/>
        </p:nvPicPr>
        <p:blipFill rotWithShape="1">
          <a:blip r:embed="rId5">
            <a:alphaModFix/>
          </a:blip>
          <a:srcRect/>
          <a:stretch/>
        </p:blipFill>
        <p:spPr>
          <a:xfrm>
            <a:off x="7392606" y="1945854"/>
            <a:ext cx="2924175" cy="2743200"/>
          </a:xfrm>
          <a:prstGeom prst="rect">
            <a:avLst/>
          </a:prstGeom>
          <a:noFill/>
          <a:ln>
            <a:noFill/>
          </a:ln>
        </p:spPr>
      </p:pic>
      <p:sp>
        <p:nvSpPr>
          <p:cNvPr id="733" name="Google Shape;733;p21"/>
          <p:cNvSpPr/>
          <p:nvPr/>
        </p:nvSpPr>
        <p:spPr>
          <a:xfrm>
            <a:off x="4016361" y="1140680"/>
            <a:ext cx="2924175" cy="670156"/>
          </a:xfrm>
          <a:prstGeom prst="rect">
            <a:avLst/>
          </a:prstGeom>
          <a:gradFill>
            <a:gsLst>
              <a:gs pos="0">
                <a:srgbClr val="143E90"/>
              </a:gs>
              <a:gs pos="50000">
                <a:srgbClr val="1E5BD0"/>
              </a:gs>
              <a:gs pos="100000">
                <a:srgbClr val="256DF9"/>
              </a:gs>
            </a:gsLst>
            <a:path path="circle">
              <a:fillToRect l="50000" t="50000" r="50000" b="50000"/>
            </a:path>
            <a:tileRect/>
          </a:gra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34" name="Google Shape;734;p21"/>
          <p:cNvSpPr/>
          <p:nvPr/>
        </p:nvSpPr>
        <p:spPr>
          <a:xfrm>
            <a:off x="640114" y="1140680"/>
            <a:ext cx="2924175" cy="670156"/>
          </a:xfrm>
          <a:prstGeom prst="rect">
            <a:avLst/>
          </a:prstGeom>
          <a:gradFill>
            <a:gsLst>
              <a:gs pos="0">
                <a:srgbClr val="143E90"/>
              </a:gs>
              <a:gs pos="50000">
                <a:srgbClr val="1E5BD0"/>
              </a:gs>
              <a:gs pos="100000">
                <a:srgbClr val="256DF9"/>
              </a:gs>
            </a:gsLst>
            <a:lin ang="10800000" scaled="0"/>
          </a:gra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垂直边缘</a:t>
            </a:r>
            <a:endParaRPr lang="zh-CN" altLang="en-US" dirty="0">
              <a:latin typeface="Trebuchet MS" panose="020B0603020202020204" pitchFamily="34" charset="0"/>
              <a:ea typeface="黑体" panose="02010609060101010101" pitchFamily="49" charset="-122"/>
            </a:endParaRPr>
          </a:p>
        </p:txBody>
      </p:sp>
      <p:sp>
        <p:nvSpPr>
          <p:cNvPr id="735" name="Google Shape;735;p21"/>
          <p:cNvSpPr/>
          <p:nvPr/>
        </p:nvSpPr>
        <p:spPr>
          <a:xfrm>
            <a:off x="7392607" y="1140680"/>
            <a:ext cx="2924175" cy="670156"/>
          </a:xfrm>
          <a:prstGeom prst="rect">
            <a:avLst/>
          </a:prstGeom>
          <a:gradFill>
            <a:gsLst>
              <a:gs pos="0">
                <a:srgbClr val="143E90"/>
              </a:gs>
              <a:gs pos="50000">
                <a:srgbClr val="1E5BD0"/>
              </a:gs>
              <a:gs pos="100000">
                <a:srgbClr val="256DF9"/>
              </a:gs>
            </a:gsLst>
            <a:lin ang="16200000" scaled="0"/>
          </a:gra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水平边缘</a:t>
            </a:r>
            <a:endParaRPr lang="zh-CN" altLang="en-US" dirty="0">
              <a:latin typeface="Trebuchet MS" panose="020B0603020202020204" pitchFamily="34" charset="0"/>
              <a:ea typeface="黑体" panose="02010609060101010101" pitchFamily="49" charset="-122"/>
            </a:endParaRPr>
          </a:p>
        </p:txBody>
      </p:sp>
      <p:graphicFrame>
        <p:nvGraphicFramePr>
          <p:cNvPr id="736" name="Google Shape;736;p21"/>
          <p:cNvGraphicFramePr/>
          <p:nvPr>
            <p:extLst>
              <p:ext uri="{D42A27DB-BD31-4B8C-83A1-F6EECF244321}">
                <p14:modId xmlns:p14="http://schemas.microsoft.com/office/powerpoint/2010/main" val="3667635539"/>
              </p:ext>
            </p:extLst>
          </p:nvPr>
        </p:nvGraphicFramePr>
        <p:xfrm>
          <a:off x="1258410" y="482407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graphicFrame>
        <p:nvGraphicFramePr>
          <p:cNvPr id="737" name="Google Shape;737;p21"/>
          <p:cNvGraphicFramePr/>
          <p:nvPr>
            <p:extLst>
              <p:ext uri="{D42A27DB-BD31-4B8C-83A1-F6EECF244321}">
                <p14:modId xmlns:p14="http://schemas.microsoft.com/office/powerpoint/2010/main" val="3574718063"/>
              </p:ext>
            </p:extLst>
          </p:nvPr>
        </p:nvGraphicFramePr>
        <p:xfrm>
          <a:off x="4642608" y="482407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graphicFrame>
        <p:nvGraphicFramePr>
          <p:cNvPr id="738" name="Google Shape;738;p21"/>
          <p:cNvGraphicFramePr/>
          <p:nvPr>
            <p:extLst>
              <p:ext uri="{D42A27DB-BD31-4B8C-83A1-F6EECF244321}">
                <p14:modId xmlns:p14="http://schemas.microsoft.com/office/powerpoint/2010/main" val="79802973"/>
              </p:ext>
            </p:extLst>
          </p:nvPr>
        </p:nvGraphicFramePr>
        <p:xfrm>
          <a:off x="8026806" y="482407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2</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-2</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2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神经网络感知</a:t>
            </a:r>
            <a:endParaRPr lang="zh-CN" altLang="en-US" dirty="0">
              <a:latin typeface="Trebuchet MS" panose="020B0603020202020204" pitchFamily="34" charset="0"/>
              <a:ea typeface="黑体" panose="02010609060101010101" pitchFamily="49" charset="-122"/>
              <a:cs typeface="Trebuchet MS"/>
              <a:sym typeface="Trebuchet MS"/>
            </a:endParaRPr>
          </a:p>
        </p:txBody>
      </p:sp>
      <p:sp>
        <p:nvSpPr>
          <p:cNvPr id="745" name="Google Shape;745;p22"/>
          <p:cNvSpPr/>
          <p:nvPr/>
        </p:nvSpPr>
        <p:spPr>
          <a:xfrm rot="-5400000">
            <a:off x="1409611" y="1964250"/>
            <a:ext cx="1545536"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卷积层</a:t>
            </a:r>
            <a:endParaRPr lang="zh-CN" altLang="en-US" dirty="0">
              <a:latin typeface="Trebuchet MS" panose="020B0603020202020204" pitchFamily="34" charset="0"/>
              <a:ea typeface="黑体" panose="02010609060101010101" pitchFamily="49" charset="-122"/>
            </a:endParaRPr>
          </a:p>
        </p:txBody>
      </p:sp>
      <p:sp>
        <p:nvSpPr>
          <p:cNvPr id="746" name="Google Shape;746;p22"/>
          <p:cNvSpPr/>
          <p:nvPr/>
        </p:nvSpPr>
        <p:spPr>
          <a:xfrm rot="-5400000">
            <a:off x="391548" y="1964250"/>
            <a:ext cx="1215984" cy="59093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rPr>
              <a:t>输入</a:t>
            </a:r>
          </a:p>
        </p:txBody>
      </p:sp>
      <p:sp>
        <p:nvSpPr>
          <p:cNvPr id="747" name="Google Shape;747;p22"/>
          <p:cNvSpPr/>
          <p:nvPr/>
        </p:nvSpPr>
        <p:spPr>
          <a:xfrm rot="-5400000">
            <a:off x="2592450" y="1964250"/>
            <a:ext cx="1545535"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48" name="Google Shape;748;p22"/>
          <p:cNvSpPr/>
          <p:nvPr/>
        </p:nvSpPr>
        <p:spPr>
          <a:xfrm rot="-5400000">
            <a:off x="3775289" y="1964250"/>
            <a:ext cx="1545535"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49" name="Google Shape;749;p22"/>
          <p:cNvSpPr/>
          <p:nvPr/>
        </p:nvSpPr>
        <p:spPr>
          <a:xfrm rot="-5400000">
            <a:off x="4958128" y="1964250"/>
            <a:ext cx="1545535"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50" name="Google Shape;750;p22"/>
          <p:cNvSpPr/>
          <p:nvPr/>
        </p:nvSpPr>
        <p:spPr>
          <a:xfrm rot="-5400000">
            <a:off x="6358298" y="1964250"/>
            <a:ext cx="1110874" cy="590931"/>
          </a:xfrm>
          <a:prstGeom prst="rect">
            <a:avLst/>
          </a:prstGeom>
          <a:solidFill>
            <a:srgbClr val="3372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密集层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51" name="Google Shape;751;p22"/>
          <p:cNvSpPr/>
          <p:nvPr/>
        </p:nvSpPr>
        <p:spPr>
          <a:xfrm rot="-5400000">
            <a:off x="8798605" y="1901216"/>
            <a:ext cx="959662" cy="59093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输出层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52" name="Google Shape;752;p22"/>
          <p:cNvSpPr/>
          <p:nvPr/>
        </p:nvSpPr>
        <p:spPr>
          <a:xfrm rot="-5400000">
            <a:off x="7632672" y="1931921"/>
            <a:ext cx="927804" cy="590931"/>
          </a:xfrm>
          <a:prstGeom prst="rect">
            <a:avLst/>
          </a:prstGeom>
          <a:solidFill>
            <a:srgbClr val="3372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密集层</a:t>
            </a:r>
            <a:endParaRPr lang="zh-CN" altLang="en-US" dirty="0">
              <a:latin typeface="Trebuchet MS" panose="020B0603020202020204" pitchFamily="34" charset="0"/>
              <a:ea typeface="黑体" panose="02010609060101010101" pitchFamily="49" charset="-122"/>
            </a:endParaRPr>
          </a:p>
        </p:txBody>
      </p:sp>
      <p:sp>
        <p:nvSpPr>
          <p:cNvPr id="753" name="Google Shape;753;p22"/>
          <p:cNvSpPr/>
          <p:nvPr/>
        </p:nvSpPr>
        <p:spPr>
          <a:xfrm>
            <a:off x="3416690" y="3073183"/>
            <a:ext cx="1084175" cy="395215"/>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rPr>
              <a:t>纹理</a:t>
            </a:r>
          </a:p>
        </p:txBody>
      </p:sp>
      <p:sp>
        <p:nvSpPr>
          <p:cNvPr id="754" name="Google Shape;754;p22"/>
          <p:cNvSpPr/>
          <p:nvPr/>
        </p:nvSpPr>
        <p:spPr>
          <a:xfrm>
            <a:off x="1886913" y="3073183"/>
            <a:ext cx="1084175" cy="395215"/>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边缘</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755" name="Google Shape;755;p22"/>
          <p:cNvSpPr/>
          <p:nvPr/>
        </p:nvSpPr>
        <p:spPr>
          <a:xfrm>
            <a:off x="4942186" y="3086100"/>
            <a:ext cx="1084175" cy="395215"/>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物体</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cxnSp>
        <p:nvCxnSpPr>
          <p:cNvPr id="756" name="Google Shape;756;p22"/>
          <p:cNvCxnSpPr/>
          <p:nvPr/>
        </p:nvCxnSpPr>
        <p:spPr>
          <a:xfrm>
            <a:off x="1295006" y="2196682"/>
            <a:ext cx="591907" cy="0"/>
          </a:xfrm>
          <a:prstGeom prst="straightConnector1">
            <a:avLst/>
          </a:prstGeom>
          <a:noFill/>
          <a:ln w="38100" cap="flat" cmpd="sng">
            <a:solidFill>
              <a:schemeClr val="accent4"/>
            </a:solidFill>
            <a:prstDash val="solid"/>
            <a:round/>
            <a:headEnd type="none" w="sm" len="sm"/>
            <a:tailEnd type="triangle" w="med" len="med"/>
          </a:ln>
        </p:spPr>
      </p:cxnSp>
      <p:cxnSp>
        <p:nvCxnSpPr>
          <p:cNvPr id="757" name="Google Shape;757;p22"/>
          <p:cNvCxnSpPr/>
          <p:nvPr/>
        </p:nvCxnSpPr>
        <p:spPr>
          <a:xfrm rot="10800000" flipH="1">
            <a:off x="2477845" y="2259715"/>
            <a:ext cx="591907" cy="1"/>
          </a:xfrm>
          <a:prstGeom prst="straightConnector1">
            <a:avLst/>
          </a:prstGeom>
          <a:noFill/>
          <a:ln w="38100" cap="flat" cmpd="sng">
            <a:solidFill>
              <a:schemeClr val="accent4"/>
            </a:solidFill>
            <a:prstDash val="solid"/>
            <a:round/>
            <a:headEnd type="none" w="sm" len="sm"/>
            <a:tailEnd type="triangle" w="med" len="med"/>
          </a:ln>
        </p:spPr>
      </p:cxnSp>
      <p:cxnSp>
        <p:nvCxnSpPr>
          <p:cNvPr id="758" name="Google Shape;758;p22"/>
          <p:cNvCxnSpPr/>
          <p:nvPr/>
        </p:nvCxnSpPr>
        <p:spPr>
          <a:xfrm>
            <a:off x="3660683" y="2259715"/>
            <a:ext cx="591908" cy="0"/>
          </a:xfrm>
          <a:prstGeom prst="straightConnector1">
            <a:avLst/>
          </a:prstGeom>
          <a:noFill/>
          <a:ln w="38100" cap="flat" cmpd="sng">
            <a:solidFill>
              <a:schemeClr val="accent4"/>
            </a:solidFill>
            <a:prstDash val="solid"/>
            <a:round/>
            <a:headEnd type="none" w="sm" len="sm"/>
            <a:tailEnd type="triangle" w="med" len="med"/>
          </a:ln>
        </p:spPr>
      </p:cxnSp>
      <p:cxnSp>
        <p:nvCxnSpPr>
          <p:cNvPr id="759" name="Google Shape;759;p22"/>
          <p:cNvCxnSpPr/>
          <p:nvPr/>
        </p:nvCxnSpPr>
        <p:spPr>
          <a:xfrm>
            <a:off x="4843522" y="2259715"/>
            <a:ext cx="591908" cy="0"/>
          </a:xfrm>
          <a:prstGeom prst="straightConnector1">
            <a:avLst/>
          </a:prstGeom>
          <a:noFill/>
          <a:ln w="38100" cap="flat" cmpd="sng">
            <a:solidFill>
              <a:schemeClr val="accent4"/>
            </a:solidFill>
            <a:prstDash val="solid"/>
            <a:round/>
            <a:headEnd type="none" w="sm" len="sm"/>
            <a:tailEnd type="triangle" w="med" len="med"/>
          </a:ln>
        </p:spPr>
      </p:cxnSp>
      <p:cxnSp>
        <p:nvCxnSpPr>
          <p:cNvPr id="760" name="Google Shape;760;p22"/>
          <p:cNvCxnSpPr/>
          <p:nvPr/>
        </p:nvCxnSpPr>
        <p:spPr>
          <a:xfrm>
            <a:off x="6026361" y="2176577"/>
            <a:ext cx="591909" cy="1"/>
          </a:xfrm>
          <a:prstGeom prst="straightConnector1">
            <a:avLst/>
          </a:prstGeom>
          <a:noFill/>
          <a:ln w="38100" cap="flat" cmpd="sng">
            <a:solidFill>
              <a:schemeClr val="accent4"/>
            </a:solidFill>
            <a:prstDash val="solid"/>
            <a:round/>
            <a:headEnd type="none" w="sm" len="sm"/>
            <a:tailEnd type="triangle" w="med" len="med"/>
          </a:ln>
        </p:spPr>
      </p:cxnSp>
      <p:cxnSp>
        <p:nvCxnSpPr>
          <p:cNvPr id="761" name="Google Shape;761;p22"/>
          <p:cNvCxnSpPr/>
          <p:nvPr/>
        </p:nvCxnSpPr>
        <p:spPr>
          <a:xfrm rot="10800000" flipH="1">
            <a:off x="7209201" y="2201402"/>
            <a:ext cx="591907" cy="1"/>
          </a:xfrm>
          <a:prstGeom prst="straightConnector1">
            <a:avLst/>
          </a:prstGeom>
          <a:noFill/>
          <a:ln w="38100" cap="flat" cmpd="sng">
            <a:solidFill>
              <a:schemeClr val="accent4"/>
            </a:solidFill>
            <a:prstDash val="solid"/>
            <a:round/>
            <a:headEnd type="none" w="sm" len="sm"/>
            <a:tailEnd type="triangle" w="med" len="med"/>
          </a:ln>
        </p:spPr>
      </p:cxnSp>
      <p:cxnSp>
        <p:nvCxnSpPr>
          <p:cNvPr id="762" name="Google Shape;762;p22"/>
          <p:cNvCxnSpPr/>
          <p:nvPr/>
        </p:nvCxnSpPr>
        <p:spPr>
          <a:xfrm>
            <a:off x="8392039" y="2214059"/>
            <a:ext cx="591913" cy="1"/>
          </a:xfrm>
          <a:prstGeom prst="straightConnector1">
            <a:avLst/>
          </a:prstGeom>
          <a:noFill/>
          <a:ln w="38100" cap="flat" cmpd="sng">
            <a:solidFill>
              <a:schemeClr val="accent4"/>
            </a:solidFill>
            <a:prstDash val="solid"/>
            <a:round/>
            <a:headEnd type="none" w="sm" len="sm"/>
            <a:tailEnd type="triangle" w="med" len="med"/>
          </a:ln>
        </p:spPr>
      </p:cxnSp>
      <p:pic>
        <p:nvPicPr>
          <p:cNvPr id="763" name="Google Shape;763;p22"/>
          <p:cNvPicPr preferRelativeResize="0"/>
          <p:nvPr/>
        </p:nvPicPr>
        <p:blipFill rotWithShape="1">
          <a:blip r:embed="rId3">
            <a:alphaModFix/>
          </a:blip>
          <a:srcRect l="32577" t="42764" r="39692" b="24091"/>
          <a:stretch/>
        </p:blipFill>
        <p:spPr>
          <a:xfrm>
            <a:off x="1590959" y="3577442"/>
            <a:ext cx="4515437" cy="23368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神经网络感知</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770" name="Google Shape;770;p23"/>
          <p:cNvPicPr preferRelativeResize="0"/>
          <p:nvPr/>
        </p:nvPicPr>
        <p:blipFill rotWithShape="1">
          <a:blip r:embed="rId3">
            <a:alphaModFix/>
          </a:blip>
          <a:srcRect/>
          <a:stretch/>
        </p:blipFill>
        <p:spPr>
          <a:xfrm>
            <a:off x="5753170" y="1662749"/>
            <a:ext cx="4721285" cy="3559699"/>
          </a:xfrm>
          <a:prstGeom prst="rect">
            <a:avLst/>
          </a:prstGeom>
          <a:no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771" name="Google Shape;771;p23" descr="A picture containing table, indoor, sitting, small  Description automatically generated"/>
          <p:cNvPicPr preferRelativeResize="0"/>
          <p:nvPr/>
        </p:nvPicPr>
        <p:blipFill rotWithShape="1">
          <a:blip r:embed="rId4">
            <a:alphaModFix/>
          </a:blip>
          <a:srcRect/>
          <a:stretch/>
        </p:blipFill>
        <p:spPr>
          <a:xfrm>
            <a:off x="498348" y="1662749"/>
            <a:ext cx="4721284" cy="3559699"/>
          </a:xfrm>
          <a:prstGeom prst="rect">
            <a:avLst/>
          </a:prstGeom>
          <a:noFill/>
          <a:ln w="952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模型中的其他层</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2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最大池化</a:t>
            </a:r>
            <a:r>
              <a:rPr lang="zh-CN" altLang="en-US">
                <a:latin typeface="Trebuchet MS" panose="020B0603020202020204" pitchFamily="34" charset="0"/>
                <a:ea typeface="黑体" panose="02010609060101010101" pitchFamily="49" charset="-122"/>
              </a:rPr>
              <a:t>层</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784" name="Google Shape;784;p25"/>
          <p:cNvGraphicFramePr/>
          <p:nvPr>
            <p:extLst>
              <p:ext uri="{D42A27DB-BD31-4B8C-83A1-F6EECF244321}">
                <p14:modId xmlns:p14="http://schemas.microsoft.com/office/powerpoint/2010/main" val="979509014"/>
              </p:ext>
            </p:extLst>
          </p:nvPr>
        </p:nvGraphicFramePr>
        <p:xfrm>
          <a:off x="1074655" y="1813666"/>
          <a:ext cx="4666300" cy="2906200"/>
        </p:xfrm>
        <a:graphic>
          <a:graphicData uri="http://schemas.openxmlformats.org/drawingml/2006/table">
            <a:tbl>
              <a:tblPr firstRow="1" bandRow="1">
                <a:noFill/>
                <a:tableStyleId>{187CAA0A-8FD3-410D-B764-E7D7350C72EB}</a:tableStyleId>
              </a:tblPr>
              <a:tblGrid>
                <a:gridCol w="1166575">
                  <a:extLst>
                    <a:ext uri="{9D8B030D-6E8A-4147-A177-3AD203B41FA5}">
                      <a16:colId xmlns:a16="http://schemas.microsoft.com/office/drawing/2014/main" val="20000"/>
                    </a:ext>
                  </a:extLst>
                </a:gridCol>
                <a:gridCol w="1166575">
                  <a:extLst>
                    <a:ext uri="{9D8B030D-6E8A-4147-A177-3AD203B41FA5}">
                      <a16:colId xmlns:a16="http://schemas.microsoft.com/office/drawing/2014/main" val="20001"/>
                    </a:ext>
                  </a:extLst>
                </a:gridCol>
                <a:gridCol w="1166575">
                  <a:extLst>
                    <a:ext uri="{9D8B030D-6E8A-4147-A177-3AD203B41FA5}">
                      <a16:colId xmlns:a16="http://schemas.microsoft.com/office/drawing/2014/main" val="20002"/>
                    </a:ext>
                  </a:extLst>
                </a:gridCol>
                <a:gridCol w="1166575">
                  <a:extLst>
                    <a:ext uri="{9D8B030D-6E8A-4147-A177-3AD203B41FA5}">
                      <a16:colId xmlns:a16="http://schemas.microsoft.com/office/drawing/2014/main" val="20003"/>
                    </a:ext>
                  </a:extLst>
                </a:gridCol>
              </a:tblGrid>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110</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3810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256</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F18686"/>
                      </a:solidFill>
                      <a:prstDash val="solid"/>
                      <a:round/>
                      <a:headEnd type="none" w="sm" len="sm"/>
                      <a:tailEnd type="none" w="sm" len="sm"/>
                    </a:lnR>
                    <a:lnT w="3810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9C1C1"/>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153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F18686"/>
                      </a:solidFill>
                      <a:prstDash val="solid"/>
                      <a:round/>
                      <a:headEnd type="none" w="sm" len="sm"/>
                      <a:tailEnd type="none" w="sm" len="sm"/>
                    </a:lnT>
                    <a:lnB w="12700" cap="flat" cmpd="sng">
                      <a:solidFill>
                        <a:schemeClr val="lt1"/>
                      </a:solidFill>
                      <a:prstDash val="solid"/>
                      <a:round/>
                      <a:headEnd type="none" w="sm" len="sm"/>
                      <a:tailEnd type="none" w="sm" len="sm"/>
                    </a:lnB>
                    <a:solidFill>
                      <a:srgbClr val="F9C1C1"/>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67</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F18686"/>
                      </a:solidFill>
                      <a:prstDash val="solid"/>
                      <a:round/>
                      <a:headEnd type="none" w="sm" len="sm"/>
                      <a:tailEnd type="none" w="sm" len="sm"/>
                    </a:lnR>
                    <a:lnT w="57150" cap="flat" cmpd="sng">
                      <a:solidFill>
                        <a:srgbClr val="F18686"/>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12</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3810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89</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88</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F18686"/>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43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F18686"/>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10</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15</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EB4848"/>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50</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760D0D"/>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55</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760D0D"/>
                      </a:solidFill>
                      <a:prstDash val="solid"/>
                      <a:round/>
                      <a:headEnd type="none" w="sm" len="sm"/>
                      <a:tailEnd type="none" w="sm" len="sm"/>
                    </a:lnR>
                    <a:lnT w="57150" cap="flat" cmpd="sng">
                      <a:solidFill>
                        <a:srgbClr val="760D0D"/>
                      </a:solidFill>
                      <a:prstDash val="solid"/>
                      <a:round/>
                      <a:headEnd type="none" w="sm" len="sm"/>
                      <a:tailEnd type="none" w="sm" len="sm"/>
                    </a:lnT>
                    <a:lnB w="12700" cap="flat" cmpd="sng">
                      <a:solidFill>
                        <a:schemeClr val="lt1"/>
                      </a:solidFill>
                      <a:prstDash val="solid"/>
                      <a:round/>
                      <a:headEnd type="none" w="sm" len="sm"/>
                      <a:tailEnd type="none" w="sm" len="sm"/>
                    </a:lnB>
                    <a:solidFill>
                      <a:srgbClr val="F9C1C1"/>
                    </a:solidFill>
                  </a:tcPr>
                </a:tc>
                <a:extLst>
                  <a:ext uri="{0D108BD9-81ED-4DB2-BD59-A6C34878D82A}">
                    <a16:rowId xmlns:a16="http://schemas.microsoft.com/office/drawing/2014/main" val="10002"/>
                  </a:ext>
                </a:extLst>
              </a:tr>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23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9C1C1"/>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9</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49</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760D0D"/>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23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graphicFrame>
        <p:nvGraphicFramePr>
          <p:cNvPr id="785" name="Google Shape;785;p25"/>
          <p:cNvGraphicFramePr/>
          <p:nvPr>
            <p:extLst>
              <p:ext uri="{D42A27DB-BD31-4B8C-83A1-F6EECF244321}">
                <p14:modId xmlns:p14="http://schemas.microsoft.com/office/powerpoint/2010/main" val="3712052246"/>
              </p:ext>
            </p:extLst>
          </p:nvPr>
        </p:nvGraphicFramePr>
        <p:xfrm>
          <a:off x="7392185" y="2540218"/>
          <a:ext cx="2333150" cy="1453100"/>
        </p:xfrm>
        <a:graphic>
          <a:graphicData uri="http://schemas.openxmlformats.org/drawingml/2006/table">
            <a:tbl>
              <a:tblPr firstRow="1" bandRow="1">
                <a:noFill/>
                <a:tableStyleId>{187CAA0A-8FD3-410D-B764-E7D7350C72EB}</a:tableStyleId>
              </a:tblPr>
              <a:tblGrid>
                <a:gridCol w="1166575">
                  <a:extLst>
                    <a:ext uri="{9D8B030D-6E8A-4147-A177-3AD203B41FA5}">
                      <a16:colId xmlns:a16="http://schemas.microsoft.com/office/drawing/2014/main" val="20000"/>
                    </a:ext>
                  </a:extLst>
                </a:gridCol>
                <a:gridCol w="1166575">
                  <a:extLst>
                    <a:ext uri="{9D8B030D-6E8A-4147-A177-3AD203B41FA5}">
                      <a16:colId xmlns:a16="http://schemas.microsoft.com/office/drawing/2014/main" val="20001"/>
                    </a:ext>
                  </a:extLst>
                </a:gridCol>
              </a:tblGrid>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256</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38100" cap="flat" cmpd="sng">
                      <a:solidFill>
                        <a:srgbClr val="F9C1C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rgbClr val="F9C1C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153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F18686"/>
                      </a:solidFill>
                      <a:prstDash val="solid"/>
                      <a:round/>
                      <a:headEnd type="none" w="sm" len="sm"/>
                      <a:tailEnd type="none" w="sm" len="sm"/>
                    </a:lnR>
                    <a:lnT w="57150" cap="flat" cmpd="sng">
                      <a:solidFill>
                        <a:srgbClr val="F18686"/>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726550">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23</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rgbClr val="EB4848"/>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EB4848"/>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2000" b="0">
                          <a:solidFill>
                            <a:schemeClr val="dk2"/>
                          </a:solidFill>
                          <a:latin typeface="Trebuchet MS" panose="020B0603020202020204" pitchFamily="34" charset="0"/>
                          <a:ea typeface="黑体" panose="02010609060101010101" pitchFamily="49" charset="-122"/>
                          <a:cs typeface="Trebuchet MS"/>
                          <a:sym typeface="Trebuchet MS"/>
                        </a:rPr>
                        <a:t>55</a:t>
                      </a:r>
                      <a:endParaRPr lang="zh-CN" altLang="en-US" sz="2000" b="0"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rgbClr val="760D0D"/>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rgbClr val="760D0D"/>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bl>
          </a:graphicData>
        </a:graphic>
      </p:graphicFrame>
      <p:sp>
        <p:nvSpPr>
          <p:cNvPr id="786" name="Google Shape;786;p25"/>
          <p:cNvSpPr/>
          <p:nvPr/>
        </p:nvSpPr>
        <p:spPr>
          <a:xfrm>
            <a:off x="6099142" y="2762054"/>
            <a:ext cx="952107" cy="895546"/>
          </a:xfrm>
          <a:prstGeom prst="rightArrow">
            <a:avLst>
              <a:gd name="adj1" fmla="val 50000"/>
              <a:gd name="adj2" fmla="val 50000"/>
            </a:avLst>
          </a:prstGeom>
          <a:solidFill>
            <a:srgbClr val="760D0D"/>
          </a:solidFill>
          <a:ln w="38100" cap="flat" cmpd="sng">
            <a:solidFill>
              <a:srgbClr val="4F080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26"/>
          <p:cNvSpPr txBox="1">
            <a:spLocks noGrp="1"/>
          </p:cNvSpPr>
          <p:nvPr>
            <p:ph type="title"/>
          </p:nvPr>
        </p:nvSpPr>
        <p:spPr>
          <a:xfrm>
            <a:off x="498348" y="64728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tLang="zh-CN">
                <a:latin typeface="Trebuchet MS" panose="020B0603020202020204" pitchFamily="34" charset="0"/>
                <a:ea typeface="黑体" panose="02010609060101010101" pitchFamily="49" charset="-122"/>
                <a:cs typeface="Trebuchet MS"/>
                <a:sym typeface="Trebuchet MS"/>
              </a:rPr>
              <a:t>DROPOUT</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793" name="Google Shape;793;p26"/>
          <p:cNvGrpSpPr/>
          <p:nvPr/>
        </p:nvGrpSpPr>
        <p:grpSpPr>
          <a:xfrm>
            <a:off x="1216057" y="1727000"/>
            <a:ext cx="1767979" cy="3024613"/>
            <a:chOff x="1350338" y="1845809"/>
            <a:chExt cx="1595991" cy="2730380"/>
          </a:xfrm>
        </p:grpSpPr>
        <p:sp>
          <p:nvSpPr>
            <p:cNvPr id="794" name="Google Shape;794;p26"/>
            <p:cNvSpPr/>
            <p:nvPr/>
          </p:nvSpPr>
          <p:spPr>
            <a:xfrm rot="5400000">
              <a:off x="2621408" y="18468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795" name="Google Shape;795;p26"/>
            <p:cNvSpPr/>
            <p:nvPr/>
          </p:nvSpPr>
          <p:spPr>
            <a:xfrm rot="5400000">
              <a:off x="1985377" y="18468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796" name="Google Shape;796;p26"/>
            <p:cNvSpPr/>
            <p:nvPr/>
          </p:nvSpPr>
          <p:spPr>
            <a:xfrm rot="5400000">
              <a:off x="1349345" y="1846803"/>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797" name="Google Shape;797;p26"/>
            <p:cNvSpPr/>
            <p:nvPr/>
          </p:nvSpPr>
          <p:spPr>
            <a:xfrm rot="5400000">
              <a:off x="2621408" y="295494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798" name="Google Shape;798;p26"/>
            <p:cNvSpPr/>
            <p:nvPr/>
          </p:nvSpPr>
          <p:spPr>
            <a:xfrm rot="5400000">
              <a:off x="1985377" y="296070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799" name="Google Shape;799;p26"/>
            <p:cNvSpPr/>
            <p:nvPr/>
          </p:nvSpPr>
          <p:spPr>
            <a:xfrm rot="5400000">
              <a:off x="1349345" y="296070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00" name="Google Shape;800;p26"/>
            <p:cNvSpPr/>
            <p:nvPr/>
          </p:nvSpPr>
          <p:spPr>
            <a:xfrm rot="5400000">
              <a:off x="1349345" y="422887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01" name="Google Shape;801;p26"/>
            <p:cNvCxnSpPr>
              <a:stCxn id="797" idx="6"/>
              <a:endCxn id="800" idx="2"/>
            </p:cNvCxnSpPr>
            <p:nvPr/>
          </p:nvCxnSpPr>
          <p:spPr>
            <a:xfrm flipH="1">
              <a:off x="1512365" y="3279863"/>
              <a:ext cx="1272000" cy="948000"/>
            </a:xfrm>
            <a:prstGeom prst="straightConnector1">
              <a:avLst/>
            </a:prstGeom>
            <a:noFill/>
            <a:ln w="28575" cap="flat" cmpd="sng">
              <a:solidFill>
                <a:srgbClr val="7F7F7F"/>
              </a:solidFill>
              <a:prstDash val="solid"/>
              <a:round/>
              <a:headEnd type="none" w="sm" len="sm"/>
              <a:tailEnd type="none" w="sm" len="sm"/>
            </a:ln>
          </p:spPr>
        </p:cxnSp>
        <p:cxnSp>
          <p:nvCxnSpPr>
            <p:cNvPr id="802" name="Google Shape;802;p26"/>
            <p:cNvCxnSpPr>
              <a:stCxn id="798" idx="6"/>
              <a:endCxn id="800" idx="2"/>
            </p:cNvCxnSpPr>
            <p:nvPr/>
          </p:nvCxnSpPr>
          <p:spPr>
            <a:xfrm flipH="1">
              <a:off x="1512334" y="3285628"/>
              <a:ext cx="636000" cy="942300"/>
            </a:xfrm>
            <a:prstGeom prst="straightConnector1">
              <a:avLst/>
            </a:prstGeom>
            <a:noFill/>
            <a:ln w="28575" cap="flat" cmpd="sng">
              <a:solidFill>
                <a:srgbClr val="7F7F7F"/>
              </a:solidFill>
              <a:prstDash val="solid"/>
              <a:round/>
              <a:headEnd type="none" w="sm" len="sm"/>
              <a:tailEnd type="none" w="sm" len="sm"/>
            </a:ln>
          </p:spPr>
        </p:cxnSp>
        <p:cxnSp>
          <p:nvCxnSpPr>
            <p:cNvPr id="803" name="Google Shape;803;p26"/>
            <p:cNvCxnSpPr>
              <a:stCxn id="799" idx="6"/>
              <a:endCxn id="800" idx="2"/>
            </p:cNvCxnSpPr>
            <p:nvPr/>
          </p:nvCxnSpPr>
          <p:spPr>
            <a:xfrm>
              <a:off x="1512302" y="3285628"/>
              <a:ext cx="0" cy="942300"/>
            </a:xfrm>
            <a:prstGeom prst="straightConnector1">
              <a:avLst/>
            </a:prstGeom>
            <a:noFill/>
            <a:ln w="28575" cap="flat" cmpd="sng">
              <a:solidFill>
                <a:srgbClr val="7F7F7F"/>
              </a:solidFill>
              <a:prstDash val="solid"/>
              <a:round/>
              <a:headEnd type="none" w="sm" len="sm"/>
              <a:tailEnd type="none" w="sm" len="sm"/>
            </a:ln>
          </p:spPr>
        </p:cxnSp>
        <p:cxnSp>
          <p:nvCxnSpPr>
            <p:cNvPr id="804" name="Google Shape;804;p26"/>
            <p:cNvCxnSpPr>
              <a:stCxn id="796" idx="6"/>
              <a:endCxn id="797" idx="2"/>
            </p:cNvCxnSpPr>
            <p:nvPr/>
          </p:nvCxnSpPr>
          <p:spPr>
            <a:xfrm>
              <a:off x="1512302" y="2171724"/>
              <a:ext cx="1272000" cy="782100"/>
            </a:xfrm>
            <a:prstGeom prst="straightConnector1">
              <a:avLst/>
            </a:prstGeom>
            <a:noFill/>
            <a:ln w="28575" cap="flat" cmpd="sng">
              <a:solidFill>
                <a:srgbClr val="7F7F7F"/>
              </a:solidFill>
              <a:prstDash val="solid"/>
              <a:round/>
              <a:headEnd type="none" w="sm" len="sm"/>
              <a:tailEnd type="none" w="sm" len="sm"/>
            </a:ln>
          </p:spPr>
        </p:cxnSp>
        <p:cxnSp>
          <p:nvCxnSpPr>
            <p:cNvPr id="805" name="Google Shape;805;p26"/>
            <p:cNvCxnSpPr>
              <a:stCxn id="796" idx="6"/>
              <a:endCxn id="798" idx="2"/>
            </p:cNvCxnSpPr>
            <p:nvPr/>
          </p:nvCxnSpPr>
          <p:spPr>
            <a:xfrm>
              <a:off x="1512302" y="2171724"/>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06" name="Google Shape;806;p26"/>
            <p:cNvCxnSpPr>
              <a:stCxn id="796" idx="6"/>
              <a:endCxn id="799" idx="2"/>
            </p:cNvCxnSpPr>
            <p:nvPr/>
          </p:nvCxnSpPr>
          <p:spPr>
            <a:xfrm>
              <a:off x="1512302" y="2171724"/>
              <a:ext cx="0" cy="788100"/>
            </a:xfrm>
            <a:prstGeom prst="straightConnector1">
              <a:avLst/>
            </a:prstGeom>
            <a:noFill/>
            <a:ln w="28575" cap="flat" cmpd="sng">
              <a:solidFill>
                <a:srgbClr val="7F7F7F"/>
              </a:solidFill>
              <a:prstDash val="solid"/>
              <a:round/>
              <a:headEnd type="none" w="sm" len="sm"/>
              <a:tailEnd type="none" w="sm" len="sm"/>
            </a:ln>
          </p:spPr>
        </p:cxnSp>
        <p:cxnSp>
          <p:nvCxnSpPr>
            <p:cNvPr id="807" name="Google Shape;807;p26"/>
            <p:cNvCxnSpPr>
              <a:stCxn id="794" idx="6"/>
              <a:endCxn id="797" idx="2"/>
            </p:cNvCxnSpPr>
            <p:nvPr/>
          </p:nvCxnSpPr>
          <p:spPr>
            <a:xfrm>
              <a:off x="2784365" y="2171723"/>
              <a:ext cx="0" cy="782100"/>
            </a:xfrm>
            <a:prstGeom prst="straightConnector1">
              <a:avLst/>
            </a:prstGeom>
            <a:noFill/>
            <a:ln w="28575" cap="flat" cmpd="sng">
              <a:solidFill>
                <a:srgbClr val="7F7F7F"/>
              </a:solidFill>
              <a:prstDash val="solid"/>
              <a:round/>
              <a:headEnd type="none" w="sm" len="sm"/>
              <a:tailEnd type="none" w="sm" len="sm"/>
            </a:ln>
          </p:spPr>
        </p:cxnSp>
        <p:cxnSp>
          <p:nvCxnSpPr>
            <p:cNvPr id="808" name="Google Shape;808;p26"/>
            <p:cNvCxnSpPr>
              <a:stCxn id="794" idx="6"/>
              <a:endCxn id="798" idx="2"/>
            </p:cNvCxnSpPr>
            <p:nvPr/>
          </p:nvCxnSpPr>
          <p:spPr>
            <a:xfrm flipH="1">
              <a:off x="2148365" y="2171723"/>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09" name="Google Shape;809;p26"/>
            <p:cNvCxnSpPr>
              <a:stCxn id="794" idx="6"/>
              <a:endCxn id="799" idx="2"/>
            </p:cNvCxnSpPr>
            <p:nvPr/>
          </p:nvCxnSpPr>
          <p:spPr>
            <a:xfrm flipH="1">
              <a:off x="1512365" y="2171723"/>
              <a:ext cx="1272000" cy="788100"/>
            </a:xfrm>
            <a:prstGeom prst="straightConnector1">
              <a:avLst/>
            </a:prstGeom>
            <a:noFill/>
            <a:ln w="28575" cap="flat" cmpd="sng">
              <a:solidFill>
                <a:srgbClr val="7F7F7F"/>
              </a:solidFill>
              <a:prstDash val="solid"/>
              <a:round/>
              <a:headEnd type="none" w="sm" len="sm"/>
              <a:tailEnd type="none" w="sm" len="sm"/>
            </a:ln>
          </p:spPr>
        </p:cxnSp>
        <p:cxnSp>
          <p:nvCxnSpPr>
            <p:cNvPr id="810" name="Google Shape;810;p26"/>
            <p:cNvCxnSpPr>
              <a:stCxn id="795" idx="6"/>
              <a:endCxn id="797" idx="2"/>
            </p:cNvCxnSpPr>
            <p:nvPr/>
          </p:nvCxnSpPr>
          <p:spPr>
            <a:xfrm>
              <a:off x="2148334" y="2171723"/>
              <a:ext cx="636000" cy="782100"/>
            </a:xfrm>
            <a:prstGeom prst="straightConnector1">
              <a:avLst/>
            </a:prstGeom>
            <a:noFill/>
            <a:ln w="28575" cap="flat" cmpd="sng">
              <a:solidFill>
                <a:srgbClr val="7F7F7F"/>
              </a:solidFill>
              <a:prstDash val="solid"/>
              <a:round/>
              <a:headEnd type="none" w="sm" len="sm"/>
              <a:tailEnd type="none" w="sm" len="sm"/>
            </a:ln>
          </p:spPr>
        </p:cxnSp>
        <p:cxnSp>
          <p:nvCxnSpPr>
            <p:cNvPr id="811" name="Google Shape;811;p26"/>
            <p:cNvCxnSpPr>
              <a:stCxn id="795" idx="6"/>
              <a:endCxn id="798" idx="2"/>
            </p:cNvCxnSpPr>
            <p:nvPr/>
          </p:nvCxnSpPr>
          <p:spPr>
            <a:xfrm>
              <a:off x="2148334" y="2171723"/>
              <a:ext cx="0" cy="788100"/>
            </a:xfrm>
            <a:prstGeom prst="straightConnector1">
              <a:avLst/>
            </a:prstGeom>
            <a:noFill/>
            <a:ln w="28575" cap="flat" cmpd="sng">
              <a:solidFill>
                <a:srgbClr val="7F7F7F"/>
              </a:solidFill>
              <a:prstDash val="solid"/>
              <a:round/>
              <a:headEnd type="none" w="sm" len="sm"/>
              <a:tailEnd type="none" w="sm" len="sm"/>
            </a:ln>
          </p:spPr>
        </p:cxnSp>
        <p:cxnSp>
          <p:nvCxnSpPr>
            <p:cNvPr id="812" name="Google Shape;812;p26"/>
            <p:cNvCxnSpPr>
              <a:stCxn id="795" idx="6"/>
              <a:endCxn id="799" idx="2"/>
            </p:cNvCxnSpPr>
            <p:nvPr/>
          </p:nvCxnSpPr>
          <p:spPr>
            <a:xfrm flipH="1">
              <a:off x="1512334" y="2171723"/>
              <a:ext cx="636000" cy="788100"/>
            </a:xfrm>
            <a:prstGeom prst="straightConnector1">
              <a:avLst/>
            </a:prstGeom>
            <a:noFill/>
            <a:ln w="28575" cap="flat" cmpd="sng">
              <a:solidFill>
                <a:srgbClr val="7F7F7F"/>
              </a:solidFill>
              <a:prstDash val="solid"/>
              <a:round/>
              <a:headEnd type="none" w="sm" len="sm"/>
              <a:tailEnd type="none" w="sm" len="sm"/>
            </a:ln>
          </p:spPr>
        </p:cxnSp>
        <p:sp>
          <p:nvSpPr>
            <p:cNvPr id="813" name="Google Shape;813;p26"/>
            <p:cNvSpPr/>
            <p:nvPr/>
          </p:nvSpPr>
          <p:spPr>
            <a:xfrm rot="5400000">
              <a:off x="1985377" y="422094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14" name="Google Shape;814;p26"/>
            <p:cNvSpPr/>
            <p:nvPr/>
          </p:nvSpPr>
          <p:spPr>
            <a:xfrm rot="5400000">
              <a:off x="2621408" y="425126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15" name="Google Shape;815;p26"/>
            <p:cNvCxnSpPr>
              <a:stCxn id="799" idx="6"/>
              <a:endCxn id="813" idx="2"/>
            </p:cNvCxnSpPr>
            <p:nvPr/>
          </p:nvCxnSpPr>
          <p:spPr>
            <a:xfrm>
              <a:off x="1512302" y="3285628"/>
              <a:ext cx="636000" cy="934200"/>
            </a:xfrm>
            <a:prstGeom prst="straightConnector1">
              <a:avLst/>
            </a:prstGeom>
            <a:noFill/>
            <a:ln w="28575" cap="flat" cmpd="sng">
              <a:solidFill>
                <a:srgbClr val="7F7F7F"/>
              </a:solidFill>
              <a:prstDash val="solid"/>
              <a:round/>
              <a:headEnd type="none" w="sm" len="sm"/>
              <a:tailEnd type="none" w="sm" len="sm"/>
            </a:ln>
          </p:spPr>
        </p:cxnSp>
        <p:cxnSp>
          <p:nvCxnSpPr>
            <p:cNvPr id="816" name="Google Shape;816;p26"/>
            <p:cNvCxnSpPr>
              <a:stCxn id="798" idx="6"/>
              <a:endCxn id="813" idx="2"/>
            </p:cNvCxnSpPr>
            <p:nvPr/>
          </p:nvCxnSpPr>
          <p:spPr>
            <a:xfrm>
              <a:off x="2148334" y="3285628"/>
              <a:ext cx="0" cy="934200"/>
            </a:xfrm>
            <a:prstGeom prst="straightConnector1">
              <a:avLst/>
            </a:prstGeom>
            <a:noFill/>
            <a:ln w="28575" cap="flat" cmpd="sng">
              <a:solidFill>
                <a:srgbClr val="7F7F7F"/>
              </a:solidFill>
              <a:prstDash val="solid"/>
              <a:round/>
              <a:headEnd type="none" w="sm" len="sm"/>
              <a:tailEnd type="none" w="sm" len="sm"/>
            </a:ln>
          </p:spPr>
        </p:cxnSp>
        <p:cxnSp>
          <p:nvCxnSpPr>
            <p:cNvPr id="817" name="Google Shape;817;p26"/>
            <p:cNvCxnSpPr>
              <a:stCxn id="797" idx="6"/>
              <a:endCxn id="813" idx="2"/>
            </p:cNvCxnSpPr>
            <p:nvPr/>
          </p:nvCxnSpPr>
          <p:spPr>
            <a:xfrm flipH="1">
              <a:off x="2148365" y="3279863"/>
              <a:ext cx="636000" cy="939900"/>
            </a:xfrm>
            <a:prstGeom prst="straightConnector1">
              <a:avLst/>
            </a:prstGeom>
            <a:noFill/>
            <a:ln w="28575" cap="flat" cmpd="sng">
              <a:solidFill>
                <a:srgbClr val="7F7F7F"/>
              </a:solidFill>
              <a:prstDash val="solid"/>
              <a:round/>
              <a:headEnd type="none" w="sm" len="sm"/>
              <a:tailEnd type="none" w="sm" len="sm"/>
            </a:ln>
          </p:spPr>
        </p:cxnSp>
        <p:cxnSp>
          <p:nvCxnSpPr>
            <p:cNvPr id="818" name="Google Shape;818;p26"/>
            <p:cNvCxnSpPr>
              <a:stCxn id="798" idx="6"/>
              <a:endCxn id="814" idx="2"/>
            </p:cNvCxnSpPr>
            <p:nvPr/>
          </p:nvCxnSpPr>
          <p:spPr>
            <a:xfrm>
              <a:off x="2148334" y="3285628"/>
              <a:ext cx="636000" cy="964500"/>
            </a:xfrm>
            <a:prstGeom prst="straightConnector1">
              <a:avLst/>
            </a:prstGeom>
            <a:noFill/>
            <a:ln w="28575" cap="flat" cmpd="sng">
              <a:solidFill>
                <a:srgbClr val="7F7F7F"/>
              </a:solidFill>
              <a:prstDash val="solid"/>
              <a:round/>
              <a:headEnd type="none" w="sm" len="sm"/>
              <a:tailEnd type="none" w="sm" len="sm"/>
            </a:ln>
          </p:spPr>
        </p:cxnSp>
        <p:cxnSp>
          <p:nvCxnSpPr>
            <p:cNvPr id="819" name="Google Shape;819;p26"/>
            <p:cNvCxnSpPr>
              <a:stCxn id="799" idx="6"/>
              <a:endCxn id="814" idx="2"/>
            </p:cNvCxnSpPr>
            <p:nvPr/>
          </p:nvCxnSpPr>
          <p:spPr>
            <a:xfrm>
              <a:off x="1512302" y="3285628"/>
              <a:ext cx="1272000" cy="964500"/>
            </a:xfrm>
            <a:prstGeom prst="straightConnector1">
              <a:avLst/>
            </a:prstGeom>
            <a:noFill/>
            <a:ln w="28575" cap="flat" cmpd="sng">
              <a:solidFill>
                <a:srgbClr val="7F7F7F"/>
              </a:solidFill>
              <a:prstDash val="solid"/>
              <a:round/>
              <a:headEnd type="none" w="sm" len="sm"/>
              <a:tailEnd type="none" w="sm" len="sm"/>
            </a:ln>
          </p:spPr>
        </p:cxnSp>
        <p:cxnSp>
          <p:nvCxnSpPr>
            <p:cNvPr id="820" name="Google Shape;820;p26"/>
            <p:cNvCxnSpPr>
              <a:stCxn id="797" idx="6"/>
              <a:endCxn id="814" idx="2"/>
            </p:cNvCxnSpPr>
            <p:nvPr/>
          </p:nvCxnSpPr>
          <p:spPr>
            <a:xfrm>
              <a:off x="2784365" y="3279863"/>
              <a:ext cx="0" cy="970200"/>
            </a:xfrm>
            <a:prstGeom prst="straightConnector1">
              <a:avLst/>
            </a:prstGeom>
            <a:noFill/>
            <a:ln w="28575" cap="flat" cmpd="sng">
              <a:solidFill>
                <a:srgbClr val="7F7F7F"/>
              </a:solidFill>
              <a:prstDash val="solid"/>
              <a:round/>
              <a:headEnd type="none" w="sm" len="sm"/>
              <a:tailEnd type="none" w="sm" len="sm"/>
            </a:ln>
          </p:spPr>
        </p:cxnSp>
      </p:grpSp>
      <p:grpSp>
        <p:nvGrpSpPr>
          <p:cNvPr id="821" name="Google Shape;821;p26"/>
          <p:cNvGrpSpPr/>
          <p:nvPr/>
        </p:nvGrpSpPr>
        <p:grpSpPr>
          <a:xfrm>
            <a:off x="4602410" y="1727000"/>
            <a:ext cx="1767979" cy="3024613"/>
            <a:chOff x="1350338" y="1845809"/>
            <a:chExt cx="1595991" cy="2730380"/>
          </a:xfrm>
        </p:grpSpPr>
        <p:sp>
          <p:nvSpPr>
            <p:cNvPr id="822" name="Google Shape;822;p26"/>
            <p:cNvSpPr/>
            <p:nvPr/>
          </p:nvSpPr>
          <p:spPr>
            <a:xfrm rot="5400000">
              <a:off x="2621408" y="18468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3" name="Google Shape;823;p26"/>
            <p:cNvSpPr/>
            <p:nvPr/>
          </p:nvSpPr>
          <p:spPr>
            <a:xfrm rot="5400000">
              <a:off x="1985377" y="1846802"/>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4" name="Google Shape;824;p26"/>
            <p:cNvSpPr/>
            <p:nvPr/>
          </p:nvSpPr>
          <p:spPr>
            <a:xfrm rot="5400000">
              <a:off x="1349345" y="1846803"/>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5" name="Google Shape;825;p26"/>
            <p:cNvSpPr/>
            <p:nvPr/>
          </p:nvSpPr>
          <p:spPr>
            <a:xfrm rot="5400000">
              <a:off x="2621408" y="295494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6" name="Google Shape;826;p26"/>
            <p:cNvSpPr/>
            <p:nvPr/>
          </p:nvSpPr>
          <p:spPr>
            <a:xfrm rot="5400000">
              <a:off x="1985377" y="296070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7" name="Google Shape;827;p26"/>
            <p:cNvSpPr/>
            <p:nvPr/>
          </p:nvSpPr>
          <p:spPr>
            <a:xfrm rot="5400000">
              <a:off x="1349345" y="296070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28" name="Google Shape;828;p26"/>
            <p:cNvSpPr/>
            <p:nvPr/>
          </p:nvSpPr>
          <p:spPr>
            <a:xfrm rot="5400000">
              <a:off x="1349345" y="422887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29" name="Google Shape;829;p26"/>
            <p:cNvCxnSpPr>
              <a:stCxn id="825" idx="6"/>
              <a:endCxn id="828" idx="2"/>
            </p:cNvCxnSpPr>
            <p:nvPr/>
          </p:nvCxnSpPr>
          <p:spPr>
            <a:xfrm flipH="1">
              <a:off x="1512365" y="3279863"/>
              <a:ext cx="1272000" cy="948000"/>
            </a:xfrm>
            <a:prstGeom prst="straightConnector1">
              <a:avLst/>
            </a:prstGeom>
            <a:noFill/>
            <a:ln w="28575" cap="flat" cmpd="sng">
              <a:solidFill>
                <a:srgbClr val="7F7F7F"/>
              </a:solidFill>
              <a:prstDash val="solid"/>
              <a:round/>
              <a:headEnd type="none" w="sm" len="sm"/>
              <a:tailEnd type="none" w="sm" len="sm"/>
            </a:ln>
          </p:spPr>
        </p:cxnSp>
        <p:cxnSp>
          <p:nvCxnSpPr>
            <p:cNvPr id="830" name="Google Shape;830;p26"/>
            <p:cNvCxnSpPr>
              <a:stCxn id="826" idx="6"/>
              <a:endCxn id="828" idx="2"/>
            </p:cNvCxnSpPr>
            <p:nvPr/>
          </p:nvCxnSpPr>
          <p:spPr>
            <a:xfrm flipH="1">
              <a:off x="1512334" y="3285628"/>
              <a:ext cx="636000" cy="942300"/>
            </a:xfrm>
            <a:prstGeom prst="straightConnector1">
              <a:avLst/>
            </a:prstGeom>
            <a:noFill/>
            <a:ln w="28575" cap="flat" cmpd="sng">
              <a:solidFill>
                <a:srgbClr val="7F7F7F"/>
              </a:solidFill>
              <a:prstDash val="solid"/>
              <a:round/>
              <a:headEnd type="none" w="sm" len="sm"/>
              <a:tailEnd type="none" w="sm" len="sm"/>
            </a:ln>
          </p:spPr>
        </p:cxnSp>
        <p:cxnSp>
          <p:nvCxnSpPr>
            <p:cNvPr id="831" name="Google Shape;831;p26"/>
            <p:cNvCxnSpPr>
              <a:stCxn id="827" idx="6"/>
              <a:endCxn id="828" idx="2"/>
            </p:cNvCxnSpPr>
            <p:nvPr/>
          </p:nvCxnSpPr>
          <p:spPr>
            <a:xfrm>
              <a:off x="1512302" y="3285628"/>
              <a:ext cx="0" cy="942300"/>
            </a:xfrm>
            <a:prstGeom prst="straightConnector1">
              <a:avLst/>
            </a:prstGeom>
            <a:noFill/>
            <a:ln w="28575" cap="flat" cmpd="sng">
              <a:solidFill>
                <a:srgbClr val="7F7F7F"/>
              </a:solidFill>
              <a:prstDash val="solid"/>
              <a:round/>
              <a:headEnd type="none" w="sm" len="sm"/>
              <a:tailEnd type="none" w="sm" len="sm"/>
            </a:ln>
          </p:spPr>
        </p:cxnSp>
        <p:cxnSp>
          <p:nvCxnSpPr>
            <p:cNvPr id="832" name="Google Shape;832;p26"/>
            <p:cNvCxnSpPr>
              <a:stCxn id="824" idx="6"/>
              <a:endCxn id="825" idx="2"/>
            </p:cNvCxnSpPr>
            <p:nvPr/>
          </p:nvCxnSpPr>
          <p:spPr>
            <a:xfrm>
              <a:off x="1512302" y="2171724"/>
              <a:ext cx="1272000" cy="782100"/>
            </a:xfrm>
            <a:prstGeom prst="straightConnector1">
              <a:avLst/>
            </a:prstGeom>
            <a:noFill/>
            <a:ln w="28575" cap="flat" cmpd="sng">
              <a:solidFill>
                <a:srgbClr val="7F7F7F"/>
              </a:solidFill>
              <a:prstDash val="solid"/>
              <a:round/>
              <a:headEnd type="none" w="sm" len="sm"/>
              <a:tailEnd type="none" w="sm" len="sm"/>
            </a:ln>
          </p:spPr>
        </p:cxnSp>
        <p:cxnSp>
          <p:nvCxnSpPr>
            <p:cNvPr id="833" name="Google Shape;833;p26"/>
            <p:cNvCxnSpPr>
              <a:stCxn id="824" idx="6"/>
              <a:endCxn id="826" idx="2"/>
            </p:cNvCxnSpPr>
            <p:nvPr/>
          </p:nvCxnSpPr>
          <p:spPr>
            <a:xfrm>
              <a:off x="1512302" y="2171724"/>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34" name="Google Shape;834;p26"/>
            <p:cNvCxnSpPr>
              <a:stCxn id="824" idx="6"/>
              <a:endCxn id="827" idx="2"/>
            </p:cNvCxnSpPr>
            <p:nvPr/>
          </p:nvCxnSpPr>
          <p:spPr>
            <a:xfrm>
              <a:off x="1512302" y="2171724"/>
              <a:ext cx="0" cy="788100"/>
            </a:xfrm>
            <a:prstGeom prst="straightConnector1">
              <a:avLst/>
            </a:prstGeom>
            <a:noFill/>
            <a:ln w="28575" cap="flat" cmpd="sng">
              <a:solidFill>
                <a:srgbClr val="7F7F7F"/>
              </a:solidFill>
              <a:prstDash val="solid"/>
              <a:round/>
              <a:headEnd type="none" w="sm" len="sm"/>
              <a:tailEnd type="none" w="sm" len="sm"/>
            </a:ln>
          </p:spPr>
        </p:cxnSp>
        <p:cxnSp>
          <p:nvCxnSpPr>
            <p:cNvPr id="835" name="Google Shape;835;p26"/>
            <p:cNvCxnSpPr>
              <a:stCxn id="822" idx="6"/>
              <a:endCxn id="825" idx="2"/>
            </p:cNvCxnSpPr>
            <p:nvPr/>
          </p:nvCxnSpPr>
          <p:spPr>
            <a:xfrm>
              <a:off x="2784365" y="2171723"/>
              <a:ext cx="0" cy="782100"/>
            </a:xfrm>
            <a:prstGeom prst="straightConnector1">
              <a:avLst/>
            </a:prstGeom>
            <a:noFill/>
            <a:ln w="28575" cap="flat" cmpd="sng">
              <a:solidFill>
                <a:srgbClr val="7F7F7F"/>
              </a:solidFill>
              <a:prstDash val="solid"/>
              <a:round/>
              <a:headEnd type="none" w="sm" len="sm"/>
              <a:tailEnd type="none" w="sm" len="sm"/>
            </a:ln>
          </p:spPr>
        </p:cxnSp>
        <p:cxnSp>
          <p:nvCxnSpPr>
            <p:cNvPr id="836" name="Google Shape;836;p26"/>
            <p:cNvCxnSpPr>
              <a:stCxn id="822" idx="6"/>
              <a:endCxn id="826" idx="2"/>
            </p:cNvCxnSpPr>
            <p:nvPr/>
          </p:nvCxnSpPr>
          <p:spPr>
            <a:xfrm flipH="1">
              <a:off x="2148365" y="2171723"/>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37" name="Google Shape;837;p26"/>
            <p:cNvCxnSpPr>
              <a:stCxn id="822" idx="6"/>
              <a:endCxn id="827" idx="2"/>
            </p:cNvCxnSpPr>
            <p:nvPr/>
          </p:nvCxnSpPr>
          <p:spPr>
            <a:xfrm flipH="1">
              <a:off x="1512365" y="2171723"/>
              <a:ext cx="1272000" cy="788100"/>
            </a:xfrm>
            <a:prstGeom prst="straightConnector1">
              <a:avLst/>
            </a:prstGeom>
            <a:noFill/>
            <a:ln w="28575" cap="flat" cmpd="sng">
              <a:solidFill>
                <a:srgbClr val="7F7F7F"/>
              </a:solidFill>
              <a:prstDash val="solid"/>
              <a:round/>
              <a:headEnd type="none" w="sm" len="sm"/>
              <a:tailEnd type="none" w="sm" len="sm"/>
            </a:ln>
          </p:spPr>
        </p:cxnSp>
        <p:cxnSp>
          <p:nvCxnSpPr>
            <p:cNvPr id="838" name="Google Shape;838;p26"/>
            <p:cNvCxnSpPr>
              <a:stCxn id="823" idx="6"/>
              <a:endCxn id="825" idx="2"/>
            </p:cNvCxnSpPr>
            <p:nvPr/>
          </p:nvCxnSpPr>
          <p:spPr>
            <a:xfrm>
              <a:off x="2148334" y="2171723"/>
              <a:ext cx="636000" cy="782100"/>
            </a:xfrm>
            <a:prstGeom prst="straightConnector1">
              <a:avLst/>
            </a:prstGeom>
            <a:noFill/>
            <a:ln w="28575" cap="flat" cmpd="sng">
              <a:solidFill>
                <a:srgbClr val="7F7F7F"/>
              </a:solidFill>
              <a:prstDash val="solid"/>
              <a:round/>
              <a:headEnd type="none" w="sm" len="sm"/>
              <a:tailEnd type="none" w="sm" len="sm"/>
            </a:ln>
          </p:spPr>
        </p:cxnSp>
        <p:cxnSp>
          <p:nvCxnSpPr>
            <p:cNvPr id="839" name="Google Shape;839;p26"/>
            <p:cNvCxnSpPr>
              <a:stCxn id="823" idx="6"/>
              <a:endCxn id="826" idx="2"/>
            </p:cNvCxnSpPr>
            <p:nvPr/>
          </p:nvCxnSpPr>
          <p:spPr>
            <a:xfrm>
              <a:off x="2148334" y="2171723"/>
              <a:ext cx="0" cy="788100"/>
            </a:xfrm>
            <a:prstGeom prst="straightConnector1">
              <a:avLst/>
            </a:prstGeom>
            <a:noFill/>
            <a:ln w="28575" cap="flat" cmpd="sng">
              <a:solidFill>
                <a:srgbClr val="7F7F7F"/>
              </a:solidFill>
              <a:prstDash val="solid"/>
              <a:round/>
              <a:headEnd type="none" w="sm" len="sm"/>
              <a:tailEnd type="none" w="sm" len="sm"/>
            </a:ln>
          </p:spPr>
        </p:cxnSp>
        <p:cxnSp>
          <p:nvCxnSpPr>
            <p:cNvPr id="840" name="Google Shape;840;p26"/>
            <p:cNvCxnSpPr>
              <a:stCxn id="823" idx="6"/>
              <a:endCxn id="827" idx="2"/>
            </p:cNvCxnSpPr>
            <p:nvPr/>
          </p:nvCxnSpPr>
          <p:spPr>
            <a:xfrm flipH="1">
              <a:off x="1512334" y="2171723"/>
              <a:ext cx="636000" cy="788100"/>
            </a:xfrm>
            <a:prstGeom prst="straightConnector1">
              <a:avLst/>
            </a:prstGeom>
            <a:noFill/>
            <a:ln w="28575" cap="flat" cmpd="sng">
              <a:solidFill>
                <a:srgbClr val="7F7F7F"/>
              </a:solidFill>
              <a:prstDash val="solid"/>
              <a:round/>
              <a:headEnd type="none" w="sm" len="sm"/>
              <a:tailEnd type="none" w="sm" len="sm"/>
            </a:ln>
          </p:spPr>
        </p:cxnSp>
        <p:sp>
          <p:nvSpPr>
            <p:cNvPr id="841" name="Google Shape;841;p26"/>
            <p:cNvSpPr/>
            <p:nvPr/>
          </p:nvSpPr>
          <p:spPr>
            <a:xfrm rot="5400000">
              <a:off x="1985377" y="4220940"/>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42" name="Google Shape;842;p26"/>
            <p:cNvSpPr/>
            <p:nvPr/>
          </p:nvSpPr>
          <p:spPr>
            <a:xfrm rot="5400000">
              <a:off x="2621408" y="4251268"/>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43" name="Google Shape;843;p26"/>
            <p:cNvCxnSpPr>
              <a:stCxn id="827" idx="6"/>
              <a:endCxn id="841" idx="2"/>
            </p:cNvCxnSpPr>
            <p:nvPr/>
          </p:nvCxnSpPr>
          <p:spPr>
            <a:xfrm>
              <a:off x="1512302" y="3285628"/>
              <a:ext cx="636000" cy="934200"/>
            </a:xfrm>
            <a:prstGeom prst="straightConnector1">
              <a:avLst/>
            </a:prstGeom>
            <a:noFill/>
            <a:ln w="28575" cap="flat" cmpd="sng">
              <a:solidFill>
                <a:srgbClr val="7F7F7F"/>
              </a:solidFill>
              <a:prstDash val="solid"/>
              <a:round/>
              <a:headEnd type="none" w="sm" len="sm"/>
              <a:tailEnd type="none" w="sm" len="sm"/>
            </a:ln>
          </p:spPr>
        </p:cxnSp>
        <p:cxnSp>
          <p:nvCxnSpPr>
            <p:cNvPr id="844" name="Google Shape;844;p26"/>
            <p:cNvCxnSpPr>
              <a:stCxn id="826" idx="6"/>
              <a:endCxn id="841" idx="2"/>
            </p:cNvCxnSpPr>
            <p:nvPr/>
          </p:nvCxnSpPr>
          <p:spPr>
            <a:xfrm>
              <a:off x="2148334" y="3285628"/>
              <a:ext cx="0" cy="934200"/>
            </a:xfrm>
            <a:prstGeom prst="straightConnector1">
              <a:avLst/>
            </a:prstGeom>
            <a:noFill/>
            <a:ln w="28575" cap="flat" cmpd="sng">
              <a:solidFill>
                <a:srgbClr val="7F7F7F"/>
              </a:solidFill>
              <a:prstDash val="solid"/>
              <a:round/>
              <a:headEnd type="none" w="sm" len="sm"/>
              <a:tailEnd type="none" w="sm" len="sm"/>
            </a:ln>
          </p:spPr>
        </p:cxnSp>
        <p:cxnSp>
          <p:nvCxnSpPr>
            <p:cNvPr id="845" name="Google Shape;845;p26"/>
            <p:cNvCxnSpPr>
              <a:stCxn id="825" idx="6"/>
              <a:endCxn id="841" idx="2"/>
            </p:cNvCxnSpPr>
            <p:nvPr/>
          </p:nvCxnSpPr>
          <p:spPr>
            <a:xfrm flipH="1">
              <a:off x="2148365" y="3279863"/>
              <a:ext cx="636000" cy="939900"/>
            </a:xfrm>
            <a:prstGeom prst="straightConnector1">
              <a:avLst/>
            </a:prstGeom>
            <a:noFill/>
            <a:ln w="28575" cap="flat" cmpd="sng">
              <a:solidFill>
                <a:srgbClr val="7F7F7F"/>
              </a:solidFill>
              <a:prstDash val="solid"/>
              <a:round/>
              <a:headEnd type="none" w="sm" len="sm"/>
              <a:tailEnd type="none" w="sm" len="sm"/>
            </a:ln>
          </p:spPr>
        </p:cxnSp>
        <p:cxnSp>
          <p:nvCxnSpPr>
            <p:cNvPr id="846" name="Google Shape;846;p26"/>
            <p:cNvCxnSpPr>
              <a:stCxn id="826" idx="6"/>
              <a:endCxn id="842" idx="2"/>
            </p:cNvCxnSpPr>
            <p:nvPr/>
          </p:nvCxnSpPr>
          <p:spPr>
            <a:xfrm>
              <a:off x="2148334" y="3285628"/>
              <a:ext cx="636000" cy="964500"/>
            </a:xfrm>
            <a:prstGeom prst="straightConnector1">
              <a:avLst/>
            </a:prstGeom>
            <a:noFill/>
            <a:ln w="28575" cap="flat" cmpd="sng">
              <a:solidFill>
                <a:srgbClr val="7F7F7F"/>
              </a:solidFill>
              <a:prstDash val="solid"/>
              <a:round/>
              <a:headEnd type="none" w="sm" len="sm"/>
              <a:tailEnd type="none" w="sm" len="sm"/>
            </a:ln>
          </p:spPr>
        </p:cxnSp>
        <p:cxnSp>
          <p:nvCxnSpPr>
            <p:cNvPr id="847" name="Google Shape;847;p26"/>
            <p:cNvCxnSpPr>
              <a:stCxn id="827" idx="6"/>
              <a:endCxn id="842" idx="2"/>
            </p:cNvCxnSpPr>
            <p:nvPr/>
          </p:nvCxnSpPr>
          <p:spPr>
            <a:xfrm>
              <a:off x="1512302" y="3285628"/>
              <a:ext cx="1272000" cy="964500"/>
            </a:xfrm>
            <a:prstGeom prst="straightConnector1">
              <a:avLst/>
            </a:prstGeom>
            <a:noFill/>
            <a:ln w="28575" cap="flat" cmpd="sng">
              <a:solidFill>
                <a:srgbClr val="7F7F7F"/>
              </a:solidFill>
              <a:prstDash val="solid"/>
              <a:round/>
              <a:headEnd type="none" w="sm" len="sm"/>
              <a:tailEnd type="none" w="sm" len="sm"/>
            </a:ln>
          </p:spPr>
        </p:cxnSp>
        <p:cxnSp>
          <p:nvCxnSpPr>
            <p:cNvPr id="848" name="Google Shape;848;p26"/>
            <p:cNvCxnSpPr>
              <a:stCxn id="825" idx="6"/>
              <a:endCxn id="842" idx="2"/>
            </p:cNvCxnSpPr>
            <p:nvPr/>
          </p:nvCxnSpPr>
          <p:spPr>
            <a:xfrm>
              <a:off x="2784365" y="3279863"/>
              <a:ext cx="0" cy="970200"/>
            </a:xfrm>
            <a:prstGeom prst="straightConnector1">
              <a:avLst/>
            </a:prstGeom>
            <a:noFill/>
            <a:ln w="28575" cap="flat" cmpd="sng">
              <a:solidFill>
                <a:srgbClr val="7F7F7F"/>
              </a:solidFill>
              <a:prstDash val="solid"/>
              <a:round/>
              <a:headEnd type="none" w="sm" len="sm"/>
              <a:tailEnd type="none" w="sm" len="sm"/>
            </a:ln>
          </p:spPr>
        </p:cxnSp>
      </p:grpSp>
      <p:grpSp>
        <p:nvGrpSpPr>
          <p:cNvPr id="849" name="Google Shape;849;p26"/>
          <p:cNvGrpSpPr/>
          <p:nvPr/>
        </p:nvGrpSpPr>
        <p:grpSpPr>
          <a:xfrm>
            <a:off x="7986938" y="1728466"/>
            <a:ext cx="1767979" cy="3024613"/>
            <a:chOff x="1350338" y="1845809"/>
            <a:chExt cx="1595991" cy="2730380"/>
          </a:xfrm>
        </p:grpSpPr>
        <p:sp>
          <p:nvSpPr>
            <p:cNvPr id="850" name="Google Shape;850;p26"/>
            <p:cNvSpPr/>
            <p:nvPr/>
          </p:nvSpPr>
          <p:spPr>
            <a:xfrm rot="5400000">
              <a:off x="2621408" y="18468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1" name="Google Shape;851;p26"/>
            <p:cNvSpPr/>
            <p:nvPr/>
          </p:nvSpPr>
          <p:spPr>
            <a:xfrm rot="5400000">
              <a:off x="1985377" y="1846802"/>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2" name="Google Shape;852;p26"/>
            <p:cNvSpPr/>
            <p:nvPr/>
          </p:nvSpPr>
          <p:spPr>
            <a:xfrm rot="5400000">
              <a:off x="1349345" y="1846803"/>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3" name="Google Shape;853;p26"/>
            <p:cNvSpPr/>
            <p:nvPr/>
          </p:nvSpPr>
          <p:spPr>
            <a:xfrm rot="5400000">
              <a:off x="2621408" y="2954942"/>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4" name="Google Shape;854;p26"/>
            <p:cNvSpPr/>
            <p:nvPr/>
          </p:nvSpPr>
          <p:spPr>
            <a:xfrm rot="5400000">
              <a:off x="1985377" y="2960707"/>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5" name="Google Shape;855;p26"/>
            <p:cNvSpPr/>
            <p:nvPr/>
          </p:nvSpPr>
          <p:spPr>
            <a:xfrm rot="5400000">
              <a:off x="1349345" y="2960707"/>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56" name="Google Shape;856;p26"/>
            <p:cNvSpPr/>
            <p:nvPr/>
          </p:nvSpPr>
          <p:spPr>
            <a:xfrm rot="5400000">
              <a:off x="1349345" y="4228879"/>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57" name="Google Shape;857;p26"/>
            <p:cNvCxnSpPr>
              <a:stCxn id="853" idx="6"/>
              <a:endCxn id="856" idx="2"/>
            </p:cNvCxnSpPr>
            <p:nvPr/>
          </p:nvCxnSpPr>
          <p:spPr>
            <a:xfrm flipH="1">
              <a:off x="1512365" y="3279863"/>
              <a:ext cx="1272000" cy="948000"/>
            </a:xfrm>
            <a:prstGeom prst="straightConnector1">
              <a:avLst/>
            </a:prstGeom>
            <a:noFill/>
            <a:ln w="28575" cap="flat" cmpd="sng">
              <a:solidFill>
                <a:srgbClr val="7F7F7F"/>
              </a:solidFill>
              <a:prstDash val="solid"/>
              <a:round/>
              <a:headEnd type="none" w="sm" len="sm"/>
              <a:tailEnd type="none" w="sm" len="sm"/>
            </a:ln>
          </p:spPr>
        </p:cxnSp>
        <p:cxnSp>
          <p:nvCxnSpPr>
            <p:cNvPr id="858" name="Google Shape;858;p26"/>
            <p:cNvCxnSpPr>
              <a:stCxn id="854" idx="6"/>
              <a:endCxn id="856" idx="2"/>
            </p:cNvCxnSpPr>
            <p:nvPr/>
          </p:nvCxnSpPr>
          <p:spPr>
            <a:xfrm flipH="1">
              <a:off x="1512334" y="3285628"/>
              <a:ext cx="636000" cy="942300"/>
            </a:xfrm>
            <a:prstGeom prst="straightConnector1">
              <a:avLst/>
            </a:prstGeom>
            <a:noFill/>
            <a:ln w="28575" cap="flat" cmpd="sng">
              <a:solidFill>
                <a:srgbClr val="7F7F7F"/>
              </a:solidFill>
              <a:prstDash val="solid"/>
              <a:round/>
              <a:headEnd type="none" w="sm" len="sm"/>
              <a:tailEnd type="none" w="sm" len="sm"/>
            </a:ln>
          </p:spPr>
        </p:cxnSp>
        <p:cxnSp>
          <p:nvCxnSpPr>
            <p:cNvPr id="859" name="Google Shape;859;p26"/>
            <p:cNvCxnSpPr>
              <a:stCxn id="855" idx="6"/>
              <a:endCxn id="856" idx="2"/>
            </p:cNvCxnSpPr>
            <p:nvPr/>
          </p:nvCxnSpPr>
          <p:spPr>
            <a:xfrm>
              <a:off x="1512302" y="3285628"/>
              <a:ext cx="0" cy="942300"/>
            </a:xfrm>
            <a:prstGeom prst="straightConnector1">
              <a:avLst/>
            </a:prstGeom>
            <a:noFill/>
            <a:ln w="28575" cap="flat" cmpd="sng">
              <a:solidFill>
                <a:srgbClr val="7F7F7F"/>
              </a:solidFill>
              <a:prstDash val="solid"/>
              <a:round/>
              <a:headEnd type="none" w="sm" len="sm"/>
              <a:tailEnd type="none" w="sm" len="sm"/>
            </a:ln>
          </p:spPr>
        </p:cxnSp>
        <p:cxnSp>
          <p:nvCxnSpPr>
            <p:cNvPr id="860" name="Google Shape;860;p26"/>
            <p:cNvCxnSpPr>
              <a:stCxn id="852" idx="6"/>
              <a:endCxn id="853" idx="2"/>
            </p:cNvCxnSpPr>
            <p:nvPr/>
          </p:nvCxnSpPr>
          <p:spPr>
            <a:xfrm>
              <a:off x="1512302" y="2171724"/>
              <a:ext cx="1272000" cy="782100"/>
            </a:xfrm>
            <a:prstGeom prst="straightConnector1">
              <a:avLst/>
            </a:prstGeom>
            <a:noFill/>
            <a:ln w="28575" cap="flat" cmpd="sng">
              <a:solidFill>
                <a:srgbClr val="7F7F7F"/>
              </a:solidFill>
              <a:prstDash val="solid"/>
              <a:round/>
              <a:headEnd type="none" w="sm" len="sm"/>
              <a:tailEnd type="none" w="sm" len="sm"/>
            </a:ln>
          </p:spPr>
        </p:cxnSp>
        <p:cxnSp>
          <p:nvCxnSpPr>
            <p:cNvPr id="861" name="Google Shape;861;p26"/>
            <p:cNvCxnSpPr>
              <a:stCxn id="852" idx="6"/>
              <a:endCxn id="854" idx="2"/>
            </p:cNvCxnSpPr>
            <p:nvPr/>
          </p:nvCxnSpPr>
          <p:spPr>
            <a:xfrm>
              <a:off x="1512302" y="2171724"/>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62" name="Google Shape;862;p26"/>
            <p:cNvCxnSpPr>
              <a:stCxn id="852" idx="6"/>
              <a:endCxn id="855" idx="2"/>
            </p:cNvCxnSpPr>
            <p:nvPr/>
          </p:nvCxnSpPr>
          <p:spPr>
            <a:xfrm>
              <a:off x="1512302" y="2171724"/>
              <a:ext cx="0" cy="788100"/>
            </a:xfrm>
            <a:prstGeom prst="straightConnector1">
              <a:avLst/>
            </a:prstGeom>
            <a:noFill/>
            <a:ln w="28575" cap="flat" cmpd="sng">
              <a:solidFill>
                <a:srgbClr val="7F7F7F"/>
              </a:solidFill>
              <a:prstDash val="solid"/>
              <a:round/>
              <a:headEnd type="none" w="sm" len="sm"/>
              <a:tailEnd type="none" w="sm" len="sm"/>
            </a:ln>
          </p:spPr>
        </p:cxnSp>
        <p:cxnSp>
          <p:nvCxnSpPr>
            <p:cNvPr id="863" name="Google Shape;863;p26"/>
            <p:cNvCxnSpPr>
              <a:stCxn id="850" idx="6"/>
              <a:endCxn id="853" idx="2"/>
            </p:cNvCxnSpPr>
            <p:nvPr/>
          </p:nvCxnSpPr>
          <p:spPr>
            <a:xfrm>
              <a:off x="2784365" y="2171723"/>
              <a:ext cx="0" cy="782100"/>
            </a:xfrm>
            <a:prstGeom prst="straightConnector1">
              <a:avLst/>
            </a:prstGeom>
            <a:noFill/>
            <a:ln w="28575" cap="flat" cmpd="sng">
              <a:solidFill>
                <a:srgbClr val="7F7F7F"/>
              </a:solidFill>
              <a:prstDash val="solid"/>
              <a:round/>
              <a:headEnd type="none" w="sm" len="sm"/>
              <a:tailEnd type="none" w="sm" len="sm"/>
            </a:ln>
          </p:spPr>
        </p:cxnSp>
        <p:cxnSp>
          <p:nvCxnSpPr>
            <p:cNvPr id="864" name="Google Shape;864;p26"/>
            <p:cNvCxnSpPr>
              <a:stCxn id="850" idx="6"/>
              <a:endCxn id="854" idx="2"/>
            </p:cNvCxnSpPr>
            <p:nvPr/>
          </p:nvCxnSpPr>
          <p:spPr>
            <a:xfrm flipH="1">
              <a:off x="2148365" y="2171723"/>
              <a:ext cx="636000" cy="788100"/>
            </a:xfrm>
            <a:prstGeom prst="straightConnector1">
              <a:avLst/>
            </a:prstGeom>
            <a:noFill/>
            <a:ln w="28575" cap="flat" cmpd="sng">
              <a:solidFill>
                <a:srgbClr val="7F7F7F"/>
              </a:solidFill>
              <a:prstDash val="solid"/>
              <a:round/>
              <a:headEnd type="none" w="sm" len="sm"/>
              <a:tailEnd type="none" w="sm" len="sm"/>
            </a:ln>
          </p:spPr>
        </p:cxnSp>
        <p:cxnSp>
          <p:nvCxnSpPr>
            <p:cNvPr id="865" name="Google Shape;865;p26"/>
            <p:cNvCxnSpPr>
              <a:stCxn id="850" idx="6"/>
              <a:endCxn id="855" idx="2"/>
            </p:cNvCxnSpPr>
            <p:nvPr/>
          </p:nvCxnSpPr>
          <p:spPr>
            <a:xfrm flipH="1">
              <a:off x="1512365" y="2171723"/>
              <a:ext cx="1272000" cy="788100"/>
            </a:xfrm>
            <a:prstGeom prst="straightConnector1">
              <a:avLst/>
            </a:prstGeom>
            <a:noFill/>
            <a:ln w="28575" cap="flat" cmpd="sng">
              <a:solidFill>
                <a:srgbClr val="7F7F7F"/>
              </a:solidFill>
              <a:prstDash val="solid"/>
              <a:round/>
              <a:headEnd type="none" w="sm" len="sm"/>
              <a:tailEnd type="none" w="sm" len="sm"/>
            </a:ln>
          </p:spPr>
        </p:cxnSp>
        <p:cxnSp>
          <p:nvCxnSpPr>
            <p:cNvPr id="866" name="Google Shape;866;p26"/>
            <p:cNvCxnSpPr>
              <a:stCxn id="851" idx="6"/>
              <a:endCxn id="853" idx="2"/>
            </p:cNvCxnSpPr>
            <p:nvPr/>
          </p:nvCxnSpPr>
          <p:spPr>
            <a:xfrm>
              <a:off x="2148334" y="2171723"/>
              <a:ext cx="636000" cy="782100"/>
            </a:xfrm>
            <a:prstGeom prst="straightConnector1">
              <a:avLst/>
            </a:prstGeom>
            <a:noFill/>
            <a:ln w="28575" cap="flat" cmpd="sng">
              <a:solidFill>
                <a:srgbClr val="7F7F7F"/>
              </a:solidFill>
              <a:prstDash val="solid"/>
              <a:round/>
              <a:headEnd type="none" w="sm" len="sm"/>
              <a:tailEnd type="none" w="sm" len="sm"/>
            </a:ln>
          </p:spPr>
        </p:cxnSp>
        <p:cxnSp>
          <p:nvCxnSpPr>
            <p:cNvPr id="867" name="Google Shape;867;p26"/>
            <p:cNvCxnSpPr>
              <a:stCxn id="851" idx="6"/>
              <a:endCxn id="854" idx="2"/>
            </p:cNvCxnSpPr>
            <p:nvPr/>
          </p:nvCxnSpPr>
          <p:spPr>
            <a:xfrm>
              <a:off x="2148334" y="2171723"/>
              <a:ext cx="0" cy="788100"/>
            </a:xfrm>
            <a:prstGeom prst="straightConnector1">
              <a:avLst/>
            </a:prstGeom>
            <a:noFill/>
            <a:ln w="28575" cap="flat" cmpd="sng">
              <a:solidFill>
                <a:srgbClr val="7F7F7F"/>
              </a:solidFill>
              <a:prstDash val="solid"/>
              <a:round/>
              <a:headEnd type="none" w="sm" len="sm"/>
              <a:tailEnd type="none" w="sm" len="sm"/>
            </a:ln>
          </p:spPr>
        </p:cxnSp>
        <p:cxnSp>
          <p:nvCxnSpPr>
            <p:cNvPr id="868" name="Google Shape;868;p26"/>
            <p:cNvCxnSpPr>
              <a:stCxn id="851" idx="6"/>
              <a:endCxn id="855" idx="2"/>
            </p:cNvCxnSpPr>
            <p:nvPr/>
          </p:nvCxnSpPr>
          <p:spPr>
            <a:xfrm flipH="1">
              <a:off x="1512334" y="2171723"/>
              <a:ext cx="636000" cy="788100"/>
            </a:xfrm>
            <a:prstGeom prst="straightConnector1">
              <a:avLst/>
            </a:prstGeom>
            <a:noFill/>
            <a:ln w="28575" cap="flat" cmpd="sng">
              <a:solidFill>
                <a:srgbClr val="7F7F7F"/>
              </a:solidFill>
              <a:prstDash val="solid"/>
              <a:round/>
              <a:headEnd type="none" w="sm" len="sm"/>
              <a:tailEnd type="none" w="sm" len="sm"/>
            </a:ln>
          </p:spPr>
        </p:cxnSp>
        <p:sp>
          <p:nvSpPr>
            <p:cNvPr id="869" name="Google Shape;869;p26"/>
            <p:cNvSpPr/>
            <p:nvPr/>
          </p:nvSpPr>
          <p:spPr>
            <a:xfrm rot="5400000">
              <a:off x="1985377" y="4220940"/>
              <a:ext cx="325914" cy="323928"/>
            </a:xfrm>
            <a:prstGeom prst="ellipse">
              <a:avLst/>
            </a:prstGeom>
            <a:solidFill>
              <a:schemeClr val="dk1"/>
            </a:solidFill>
            <a:ln w="38100" cap="flat" cmpd="sng">
              <a:solidFill>
                <a:srgbClr val="7F7F7F"/>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sp>
          <p:nvSpPr>
            <p:cNvPr id="870" name="Google Shape;870;p26"/>
            <p:cNvSpPr/>
            <p:nvPr/>
          </p:nvSpPr>
          <p:spPr>
            <a:xfrm rot="5400000">
              <a:off x="2621408" y="4251268"/>
              <a:ext cx="325914" cy="32392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Microsoft Yahei"/>
                <a:ea typeface="Microsoft Yahei"/>
                <a:cs typeface="Microsoft Yahei"/>
                <a:sym typeface="Microsoft Yahei"/>
              </a:endParaRPr>
            </a:p>
          </p:txBody>
        </p:sp>
        <p:cxnSp>
          <p:nvCxnSpPr>
            <p:cNvPr id="871" name="Google Shape;871;p26"/>
            <p:cNvCxnSpPr>
              <a:stCxn id="855" idx="6"/>
              <a:endCxn id="869" idx="2"/>
            </p:cNvCxnSpPr>
            <p:nvPr/>
          </p:nvCxnSpPr>
          <p:spPr>
            <a:xfrm>
              <a:off x="1512302" y="3285628"/>
              <a:ext cx="636000" cy="934200"/>
            </a:xfrm>
            <a:prstGeom prst="straightConnector1">
              <a:avLst/>
            </a:prstGeom>
            <a:noFill/>
            <a:ln w="28575" cap="flat" cmpd="sng">
              <a:solidFill>
                <a:srgbClr val="7F7F7F"/>
              </a:solidFill>
              <a:prstDash val="solid"/>
              <a:round/>
              <a:headEnd type="none" w="sm" len="sm"/>
              <a:tailEnd type="none" w="sm" len="sm"/>
            </a:ln>
          </p:spPr>
        </p:cxnSp>
        <p:cxnSp>
          <p:nvCxnSpPr>
            <p:cNvPr id="872" name="Google Shape;872;p26"/>
            <p:cNvCxnSpPr>
              <a:stCxn id="854" idx="6"/>
              <a:endCxn id="869" idx="2"/>
            </p:cNvCxnSpPr>
            <p:nvPr/>
          </p:nvCxnSpPr>
          <p:spPr>
            <a:xfrm>
              <a:off x="2148334" y="3285628"/>
              <a:ext cx="0" cy="934200"/>
            </a:xfrm>
            <a:prstGeom prst="straightConnector1">
              <a:avLst/>
            </a:prstGeom>
            <a:noFill/>
            <a:ln w="28575" cap="flat" cmpd="sng">
              <a:solidFill>
                <a:srgbClr val="7F7F7F"/>
              </a:solidFill>
              <a:prstDash val="solid"/>
              <a:round/>
              <a:headEnd type="none" w="sm" len="sm"/>
              <a:tailEnd type="none" w="sm" len="sm"/>
            </a:ln>
          </p:spPr>
        </p:cxnSp>
        <p:cxnSp>
          <p:nvCxnSpPr>
            <p:cNvPr id="873" name="Google Shape;873;p26"/>
            <p:cNvCxnSpPr>
              <a:stCxn id="853" idx="6"/>
              <a:endCxn id="869" idx="2"/>
            </p:cNvCxnSpPr>
            <p:nvPr/>
          </p:nvCxnSpPr>
          <p:spPr>
            <a:xfrm flipH="1">
              <a:off x="2148365" y="3279863"/>
              <a:ext cx="636000" cy="939900"/>
            </a:xfrm>
            <a:prstGeom prst="straightConnector1">
              <a:avLst/>
            </a:prstGeom>
            <a:noFill/>
            <a:ln w="28575" cap="flat" cmpd="sng">
              <a:solidFill>
                <a:srgbClr val="7F7F7F"/>
              </a:solidFill>
              <a:prstDash val="solid"/>
              <a:round/>
              <a:headEnd type="none" w="sm" len="sm"/>
              <a:tailEnd type="none" w="sm" len="sm"/>
            </a:ln>
          </p:spPr>
        </p:cxnSp>
        <p:cxnSp>
          <p:nvCxnSpPr>
            <p:cNvPr id="874" name="Google Shape;874;p26"/>
            <p:cNvCxnSpPr>
              <a:stCxn id="854" idx="6"/>
              <a:endCxn id="870" idx="2"/>
            </p:cNvCxnSpPr>
            <p:nvPr/>
          </p:nvCxnSpPr>
          <p:spPr>
            <a:xfrm>
              <a:off x="2148334" y="3285628"/>
              <a:ext cx="636000" cy="964500"/>
            </a:xfrm>
            <a:prstGeom prst="straightConnector1">
              <a:avLst/>
            </a:prstGeom>
            <a:noFill/>
            <a:ln w="28575" cap="flat" cmpd="sng">
              <a:solidFill>
                <a:srgbClr val="7F7F7F"/>
              </a:solidFill>
              <a:prstDash val="solid"/>
              <a:round/>
              <a:headEnd type="none" w="sm" len="sm"/>
              <a:tailEnd type="none" w="sm" len="sm"/>
            </a:ln>
          </p:spPr>
        </p:cxnSp>
        <p:cxnSp>
          <p:nvCxnSpPr>
            <p:cNvPr id="875" name="Google Shape;875;p26"/>
            <p:cNvCxnSpPr>
              <a:stCxn id="855" idx="6"/>
              <a:endCxn id="870" idx="2"/>
            </p:cNvCxnSpPr>
            <p:nvPr/>
          </p:nvCxnSpPr>
          <p:spPr>
            <a:xfrm>
              <a:off x="1512302" y="3285628"/>
              <a:ext cx="1272000" cy="964500"/>
            </a:xfrm>
            <a:prstGeom prst="straightConnector1">
              <a:avLst/>
            </a:prstGeom>
            <a:noFill/>
            <a:ln w="28575" cap="flat" cmpd="sng">
              <a:solidFill>
                <a:srgbClr val="7F7F7F"/>
              </a:solidFill>
              <a:prstDash val="solid"/>
              <a:round/>
              <a:headEnd type="none" w="sm" len="sm"/>
              <a:tailEnd type="none" w="sm" len="sm"/>
            </a:ln>
          </p:spPr>
        </p:cxnSp>
        <p:cxnSp>
          <p:nvCxnSpPr>
            <p:cNvPr id="876" name="Google Shape;876;p26"/>
            <p:cNvCxnSpPr>
              <a:stCxn id="853" idx="6"/>
              <a:endCxn id="870" idx="2"/>
            </p:cNvCxnSpPr>
            <p:nvPr/>
          </p:nvCxnSpPr>
          <p:spPr>
            <a:xfrm>
              <a:off x="2784365" y="3279863"/>
              <a:ext cx="0" cy="970200"/>
            </a:xfrm>
            <a:prstGeom prst="straightConnector1">
              <a:avLst/>
            </a:prstGeom>
            <a:noFill/>
            <a:ln w="28575" cap="flat" cmpd="sng">
              <a:solidFill>
                <a:srgbClr val="7F7F7F"/>
              </a:solidFill>
              <a:prstDash val="solid"/>
              <a:round/>
              <a:headEnd type="none" w="sm" len="sm"/>
              <a:tailEnd type="none" w="sm" len="sm"/>
            </a:ln>
          </p:spPr>
        </p:cxnSp>
      </p:grpSp>
      <p:sp>
        <p:nvSpPr>
          <p:cNvPr id="877" name="Google Shape;877;p26"/>
          <p:cNvSpPr/>
          <p:nvPr/>
        </p:nvSpPr>
        <p:spPr>
          <a:xfrm>
            <a:off x="1395475" y="4915658"/>
            <a:ext cx="1409143" cy="609254"/>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a:solidFill>
                  <a:srgbClr val="FFFFFF"/>
                </a:solidFill>
                <a:latin typeface="Trebuchet MS" panose="020B0603020202020204" pitchFamily="34" charset="0"/>
                <a:ea typeface="黑体" panose="02010609060101010101" pitchFamily="49" charset="-122"/>
                <a:cs typeface="Trebuchet MS"/>
                <a:sym typeface="Trebuchet MS"/>
              </a:rPr>
              <a:t>丢弃率</a:t>
            </a: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0</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878" name="Google Shape;878;p26"/>
          <p:cNvSpPr/>
          <p:nvPr/>
        </p:nvSpPr>
        <p:spPr>
          <a:xfrm>
            <a:off x="4676775" y="4915658"/>
            <a:ext cx="1556759" cy="609254"/>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a:solidFill>
                  <a:srgbClr val="FFFFFF"/>
                </a:solidFill>
                <a:latin typeface="Trebuchet MS" panose="020B0603020202020204" pitchFamily="34" charset="0"/>
                <a:ea typeface="黑体" panose="02010609060101010101" pitchFamily="49" charset="-122"/>
                <a:cs typeface="Trebuchet MS"/>
                <a:sym typeface="Trebuchet MS"/>
              </a:rPr>
              <a:t>丢弃率</a:t>
            </a: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.2</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879" name="Google Shape;879;p26"/>
          <p:cNvSpPr/>
          <p:nvPr/>
        </p:nvSpPr>
        <p:spPr>
          <a:xfrm>
            <a:off x="8018741" y="4915658"/>
            <a:ext cx="1556758" cy="609254"/>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zh-CN" altLang="en-US" sz="2000" b="1">
                <a:solidFill>
                  <a:srgbClr val="FFFFFF"/>
                </a:solidFill>
                <a:latin typeface="Trebuchet MS" panose="020B0603020202020204" pitchFamily="34" charset="0"/>
                <a:ea typeface="黑体" panose="02010609060101010101" pitchFamily="49" charset="-122"/>
                <a:cs typeface="Trebuchet MS"/>
                <a:sym typeface="Trebuchet MS"/>
              </a:rPr>
              <a:t>丢弃率</a:t>
            </a:r>
            <a:r>
              <a:rPr lang="zh-CN" altLang="en-US"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a:t>
            </a:r>
            <a:r>
              <a:rPr lang="en-US" altLang="zh-CN" sz="2000" b="1"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.4</a:t>
            </a:r>
            <a:endParaRPr lang="zh-CN" altLang="en-US" sz="2000" b="1" i="0" u="none" strike="noStrike"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2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完整</a:t>
            </a:r>
            <a:r>
              <a:rPr lang="zh-CN" altLang="en-US">
                <a:latin typeface="Trebuchet MS" panose="020B0603020202020204" pitchFamily="34" charset="0"/>
                <a:ea typeface="黑体" panose="02010609060101010101" pitchFamily="49" charset="-122"/>
              </a:rPr>
              <a:t>架构</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886" name="Google Shape;886;p27"/>
          <p:cNvGrpSpPr/>
          <p:nvPr/>
        </p:nvGrpSpPr>
        <p:grpSpPr>
          <a:xfrm>
            <a:off x="867266" y="1545535"/>
            <a:ext cx="9238268" cy="3761295"/>
            <a:chOff x="1055802" y="1593130"/>
            <a:chExt cx="9238268" cy="3761295"/>
          </a:xfrm>
        </p:grpSpPr>
        <p:sp>
          <p:nvSpPr>
            <p:cNvPr id="887" name="Google Shape;887;p27"/>
            <p:cNvSpPr/>
            <p:nvPr/>
          </p:nvSpPr>
          <p:spPr>
            <a:xfrm>
              <a:off x="1055802" y="1593130"/>
              <a:ext cx="9238268" cy="3761295"/>
            </a:xfrm>
            <a:prstGeom prst="rect">
              <a:avLst/>
            </a:prstGeom>
            <a:gradFill>
              <a:gsLst>
                <a:gs pos="0">
                  <a:srgbClr val="DDDDDD"/>
                </a:gs>
                <a:gs pos="35000">
                  <a:srgbClr val="E6E6E6"/>
                </a:gs>
                <a:gs pos="100000">
                  <a:srgbClr val="F5F5F5"/>
                </a:gs>
              </a:gsLst>
              <a:lin ang="16200000" scaled="0"/>
            </a:gradFill>
            <a:ln w="9525" cap="flat" cmpd="sng">
              <a:solidFill>
                <a:srgbClr val="AEAEA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888" name="Google Shape;888;p27"/>
            <p:cNvSpPr/>
            <p:nvPr/>
          </p:nvSpPr>
          <p:spPr>
            <a:xfrm rot="-5400000">
              <a:off x="1207670" y="3145086"/>
              <a:ext cx="2528873"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89" name="Google Shape;889;p27"/>
            <p:cNvSpPr/>
            <p:nvPr/>
          </p:nvSpPr>
          <p:spPr>
            <a:xfrm rot="-5400000">
              <a:off x="683448" y="3145086"/>
              <a:ext cx="1989647" cy="59093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rPr>
                <a:t>输入</a:t>
              </a:r>
            </a:p>
          </p:txBody>
        </p:sp>
        <p:sp>
          <p:nvSpPr>
            <p:cNvPr id="890" name="Google Shape;890;p27"/>
            <p:cNvSpPr/>
            <p:nvPr/>
          </p:nvSpPr>
          <p:spPr>
            <a:xfrm rot="-5400000">
              <a:off x="2795341" y="3145086"/>
              <a:ext cx="2528871"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rPr>
                <a:t>卷积</a:t>
              </a:r>
            </a:p>
          </p:txBody>
        </p:sp>
        <p:sp>
          <p:nvSpPr>
            <p:cNvPr id="891" name="Google Shape;891;p27"/>
            <p:cNvSpPr/>
            <p:nvPr/>
          </p:nvSpPr>
          <p:spPr>
            <a:xfrm rot="-5400000">
              <a:off x="5176846" y="3145086"/>
              <a:ext cx="2528871"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卷积层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2" name="Google Shape;892;p27"/>
            <p:cNvSpPr/>
            <p:nvPr/>
          </p:nvSpPr>
          <p:spPr>
            <a:xfrm rot="-5400000">
              <a:off x="7120122" y="3145086"/>
              <a:ext cx="1817660" cy="590931"/>
            </a:xfrm>
            <a:prstGeom prst="rect">
              <a:avLst/>
            </a:prstGeom>
            <a:solidFill>
              <a:srgbClr val="3372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密集层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3" name="Google Shape;893;p27"/>
            <p:cNvSpPr/>
            <p:nvPr/>
          </p:nvSpPr>
          <p:spPr>
            <a:xfrm rot="-5400000">
              <a:off x="8983955" y="3145071"/>
              <a:ext cx="1570200" cy="5910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输出层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4" name="Google Shape;894;p27"/>
            <p:cNvSpPr/>
            <p:nvPr/>
          </p:nvSpPr>
          <p:spPr>
            <a:xfrm rot="-5400000">
              <a:off x="8187086" y="3145044"/>
              <a:ext cx="1423800" cy="591000"/>
            </a:xfrm>
            <a:prstGeom prst="rect">
              <a:avLst/>
            </a:prstGeom>
            <a:solidFill>
              <a:srgbClr val="3372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密集层</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5" name="Google Shape;895;p27"/>
            <p:cNvSpPr/>
            <p:nvPr/>
          </p:nvSpPr>
          <p:spPr>
            <a:xfrm rot="-5400000">
              <a:off x="2001506" y="3145086"/>
              <a:ext cx="2528871" cy="590931"/>
            </a:xfrm>
            <a:prstGeom prst="rect">
              <a:avLst/>
            </a:prstGeom>
            <a:solidFill>
              <a:srgbClr val="D059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最大池化</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6" name="Google Shape;896;p27"/>
            <p:cNvSpPr/>
            <p:nvPr/>
          </p:nvSpPr>
          <p:spPr>
            <a:xfrm rot="-5400000">
              <a:off x="3589176" y="3145086"/>
              <a:ext cx="2528871" cy="590931"/>
            </a:xfrm>
            <a:prstGeom prst="rect">
              <a:avLst/>
            </a:prstGeom>
            <a:solidFill>
              <a:srgbClr val="9696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1800" dirty="0">
                  <a:solidFill>
                    <a:schemeClr val="lt1"/>
                  </a:solidFill>
                  <a:latin typeface="Trebuchet MS" panose="020B0603020202020204" pitchFamily="34" charset="0"/>
                  <a:ea typeface="黑体" panose="02010609060101010101" pitchFamily="49" charset="-122"/>
                  <a:cs typeface="Trebuchet MS"/>
                  <a:sym typeface="Trebuchet MS"/>
                </a:rPr>
                <a:t>Dropout</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897" name="Google Shape;897;p27"/>
            <p:cNvSpPr/>
            <p:nvPr/>
          </p:nvSpPr>
          <p:spPr>
            <a:xfrm rot="-5400000">
              <a:off x="4383011" y="3145086"/>
              <a:ext cx="2528871" cy="590931"/>
            </a:xfrm>
            <a:prstGeom prst="rect">
              <a:avLst/>
            </a:prstGeom>
            <a:solidFill>
              <a:srgbClr val="D059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最大池化</a:t>
              </a:r>
              <a:endParaRPr lang="zh-CN" altLang="en-US" dirty="0">
                <a:latin typeface="Trebuchet MS" panose="020B0603020202020204" pitchFamily="34" charset="0"/>
                <a:ea typeface="黑体" panose="02010609060101010101" pitchFamily="49" charset="-122"/>
              </a:endParaRPr>
            </a:p>
          </p:txBody>
        </p:sp>
        <p:sp>
          <p:nvSpPr>
            <p:cNvPr id="898" name="Google Shape;898;p27"/>
            <p:cNvSpPr/>
            <p:nvPr/>
          </p:nvSpPr>
          <p:spPr>
            <a:xfrm rot="-5400000">
              <a:off x="5970681" y="3145086"/>
              <a:ext cx="2528871" cy="590931"/>
            </a:xfrm>
            <a:prstGeom prst="rect">
              <a:avLst/>
            </a:prstGeom>
            <a:solidFill>
              <a:srgbClr val="D059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a:solidFill>
                    <a:schemeClr val="lt1"/>
                  </a:solidFill>
                  <a:latin typeface="Trebuchet MS" panose="020B0603020202020204" pitchFamily="34" charset="0"/>
                  <a:ea typeface="黑体" panose="02010609060101010101" pitchFamily="49" charset="-122"/>
                  <a:cs typeface="Trebuchet MS"/>
                  <a:sym typeface="Trebuchet MS"/>
                </a:rPr>
                <a:t>最大池化</a:t>
              </a:r>
              <a:endParaRPr lang="zh-CN" altLang="en-US" sz="1800" dirty="0">
                <a:solidFill>
                  <a:schemeClr val="lt1"/>
                </a:solidFill>
                <a:latin typeface="Trebuchet MS" panose="020B0603020202020204" pitchFamily="34" charset="0"/>
                <a:ea typeface="黑体" panose="02010609060101010101" pitchFamily="49" charset="-122"/>
                <a:cs typeface="Trebuchet MS"/>
                <a:sym typeface="Trebuchet MS"/>
              </a:endParaRPr>
            </a:p>
          </p:txBody>
        </p:sp>
        <p:cxnSp>
          <p:nvCxnSpPr>
            <p:cNvPr id="899" name="Google Shape;899;p27"/>
            <p:cNvCxnSpPr/>
            <p:nvPr/>
          </p:nvCxnSpPr>
          <p:spPr>
            <a:xfrm>
              <a:off x="1973737" y="3388134"/>
              <a:ext cx="202904" cy="0"/>
            </a:xfrm>
            <a:prstGeom prst="straightConnector1">
              <a:avLst/>
            </a:prstGeom>
            <a:noFill/>
            <a:ln w="38100" cap="flat" cmpd="sng">
              <a:solidFill>
                <a:schemeClr val="accent4"/>
              </a:solidFill>
              <a:prstDash val="solid"/>
              <a:round/>
              <a:headEnd type="none" w="sm" len="sm"/>
              <a:tailEnd type="triangle" w="med" len="med"/>
            </a:ln>
          </p:spPr>
        </p:cxnSp>
        <p:cxnSp>
          <p:nvCxnSpPr>
            <p:cNvPr id="900" name="Google Shape;900;p27"/>
            <p:cNvCxnSpPr>
              <a:stCxn id="888" idx="2"/>
              <a:endCxn id="895" idx="0"/>
            </p:cNvCxnSpPr>
            <p:nvPr/>
          </p:nvCxnSpPr>
          <p:spPr>
            <a:xfrm>
              <a:off x="2767572" y="3440551"/>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1" name="Google Shape;901;p27"/>
            <p:cNvCxnSpPr>
              <a:stCxn id="895" idx="2"/>
              <a:endCxn id="890" idx="0"/>
            </p:cNvCxnSpPr>
            <p:nvPr/>
          </p:nvCxnSpPr>
          <p:spPr>
            <a:xfrm>
              <a:off x="3561407"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2" name="Google Shape;902;p27"/>
            <p:cNvCxnSpPr>
              <a:stCxn id="890" idx="2"/>
              <a:endCxn id="896" idx="0"/>
            </p:cNvCxnSpPr>
            <p:nvPr/>
          </p:nvCxnSpPr>
          <p:spPr>
            <a:xfrm>
              <a:off x="4355242"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3" name="Google Shape;903;p27"/>
            <p:cNvCxnSpPr>
              <a:stCxn id="896" idx="2"/>
              <a:endCxn id="897" idx="0"/>
            </p:cNvCxnSpPr>
            <p:nvPr/>
          </p:nvCxnSpPr>
          <p:spPr>
            <a:xfrm>
              <a:off x="5149077"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4" name="Google Shape;904;p27"/>
            <p:cNvCxnSpPr>
              <a:stCxn id="897" idx="2"/>
              <a:endCxn id="891" idx="0"/>
            </p:cNvCxnSpPr>
            <p:nvPr/>
          </p:nvCxnSpPr>
          <p:spPr>
            <a:xfrm>
              <a:off x="5942912"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5" name="Google Shape;905;p27"/>
            <p:cNvCxnSpPr>
              <a:stCxn id="891" idx="2"/>
              <a:endCxn id="898" idx="0"/>
            </p:cNvCxnSpPr>
            <p:nvPr/>
          </p:nvCxnSpPr>
          <p:spPr>
            <a:xfrm>
              <a:off x="6736747"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6" name="Google Shape;906;p27"/>
            <p:cNvCxnSpPr>
              <a:stCxn id="898" idx="2"/>
              <a:endCxn id="892" idx="0"/>
            </p:cNvCxnSpPr>
            <p:nvPr/>
          </p:nvCxnSpPr>
          <p:spPr>
            <a:xfrm>
              <a:off x="7530582" y="3440552"/>
              <a:ext cx="202800" cy="0"/>
            </a:xfrm>
            <a:prstGeom prst="straightConnector1">
              <a:avLst/>
            </a:prstGeom>
            <a:noFill/>
            <a:ln w="38100" cap="flat" cmpd="sng">
              <a:solidFill>
                <a:schemeClr val="accent4"/>
              </a:solidFill>
              <a:prstDash val="solid"/>
              <a:round/>
              <a:headEnd type="none" w="sm" len="sm"/>
              <a:tailEnd type="triangle" w="med" len="med"/>
            </a:ln>
          </p:spPr>
        </p:cxnSp>
        <p:cxnSp>
          <p:nvCxnSpPr>
            <p:cNvPr id="907" name="Google Shape;907;p27"/>
            <p:cNvCxnSpPr>
              <a:stCxn id="892" idx="2"/>
              <a:endCxn id="894" idx="0"/>
            </p:cNvCxnSpPr>
            <p:nvPr/>
          </p:nvCxnSpPr>
          <p:spPr>
            <a:xfrm>
              <a:off x="8324418" y="3440552"/>
              <a:ext cx="279000" cy="0"/>
            </a:xfrm>
            <a:prstGeom prst="straightConnector1">
              <a:avLst/>
            </a:prstGeom>
            <a:noFill/>
            <a:ln w="38100" cap="flat" cmpd="sng">
              <a:solidFill>
                <a:schemeClr val="accent4"/>
              </a:solidFill>
              <a:prstDash val="solid"/>
              <a:round/>
              <a:headEnd type="none" w="sm" len="sm"/>
              <a:tailEnd type="triangle" w="med" len="med"/>
            </a:ln>
          </p:spPr>
        </p:cxnSp>
        <p:cxnSp>
          <p:nvCxnSpPr>
            <p:cNvPr id="908" name="Google Shape;908;p27"/>
            <p:cNvCxnSpPr>
              <a:stCxn id="894" idx="2"/>
              <a:endCxn id="893" idx="0"/>
            </p:cNvCxnSpPr>
            <p:nvPr/>
          </p:nvCxnSpPr>
          <p:spPr>
            <a:xfrm>
              <a:off x="9194486" y="3440544"/>
              <a:ext cx="279000" cy="0"/>
            </a:xfrm>
            <a:prstGeom prst="straightConnector1">
              <a:avLst/>
            </a:prstGeom>
            <a:noFill/>
            <a:ln w="38100" cap="flat" cmpd="sng">
              <a:solidFill>
                <a:schemeClr val="accent4"/>
              </a:solidFill>
              <a:prstDash val="solid"/>
              <a:round/>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2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开始吧！</a:t>
            </a:r>
            <a:endParaRPr lang="zh-CN" altLang="en-US" dirty="0">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3" name="Group 2">
            <a:extLst>
              <a:ext uri="{FF2B5EF4-FFF2-40B4-BE49-F238E27FC236}">
                <a16:creationId xmlns:a16="http://schemas.microsoft.com/office/drawing/2014/main" id="{3D4094B1-5C9F-4A9D-BEE5-B4145BC69503}"/>
              </a:ext>
            </a:extLst>
          </p:cNvPr>
          <p:cNvGrpSpPr/>
          <p:nvPr/>
        </p:nvGrpSpPr>
        <p:grpSpPr>
          <a:xfrm>
            <a:off x="423081" y="5227093"/>
            <a:ext cx="6553770" cy="655092"/>
            <a:chOff x="423081" y="5227093"/>
            <a:chExt cx="6553770" cy="655092"/>
          </a:xfrm>
        </p:grpSpPr>
        <p:sp>
          <p:nvSpPr>
            <p:cNvPr id="2" name="Rectangle: Rounded Corners 1">
              <a:extLst>
                <a:ext uri="{FF2B5EF4-FFF2-40B4-BE49-F238E27FC236}">
                  <a16:creationId xmlns:a16="http://schemas.microsoft.com/office/drawing/2014/main" id="{B8B6FD6C-E06E-4044-95A9-52094C02F132}"/>
                </a:ext>
              </a:extLst>
            </p:cNvPr>
            <p:cNvSpPr/>
            <p:nvPr/>
          </p:nvSpPr>
          <p:spPr>
            <a:xfrm>
              <a:off x="423081" y="5227093"/>
              <a:ext cx="3302758" cy="655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7" name="Google Shape;937;p41"/>
            <p:cNvSpPr txBox="1"/>
            <p:nvPr/>
          </p:nvSpPr>
          <p:spPr>
            <a:xfrm>
              <a:off x="474826" y="5300870"/>
              <a:ext cx="6502025" cy="400069"/>
            </a:xfrm>
            <a:prstGeom prst="rect">
              <a:avLst/>
            </a:prstGeom>
            <a:solidFill>
              <a:srgbClr val="FFFFFF"/>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学习更</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多 </a:t>
              </a:r>
              <a:r>
                <a:rPr kumimoji="0" lang="en-US" altLang="zh-CN"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DLI </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课</a:t>
              </a:r>
              <a:r>
                <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程，请访</a:t>
              </a:r>
              <a:r>
                <a:rPr kumimoji="0" lang="zh-CN" altLang="en-US"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问 </a:t>
              </a:r>
              <a:r>
                <a:rPr kumimoji="0" lang="en-US" altLang="zh-CN" sz="2000" b="0" i="0" u="none" strike="noStrike" kern="0" cap="none" spc="0" normalizeH="0" baseline="0" noProof="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rPr>
                <a:t>nvidia.cn/DLI</a:t>
              </a:r>
              <a:endParaRPr kumimoji="0" lang="zh-CN" altLang="en-US" sz="2000" b="0" i="0" u="none" strike="noStrike" kern="0" cap="none" spc="0" normalizeH="0" baseline="0" noProof="0" dirty="0">
                <a:ln>
                  <a:noFill/>
                </a:ln>
                <a:solidFill>
                  <a:srgbClr val="76B900"/>
                </a:solidFill>
                <a:effectLst/>
                <a:uLnTx/>
                <a:uFillTx/>
                <a:latin typeface="Trebuchet MS" panose="020B0603020202020204" pitchFamily="34" charset="0"/>
                <a:ea typeface="黑体" panose="02010609060101010101" pitchFamily="49" charset="-122"/>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348"/>
        <p:cNvGrpSpPr/>
        <p:nvPr/>
      </p:nvGrpSpPr>
      <p:grpSpPr>
        <a:xfrm>
          <a:off x="0" y="0"/>
          <a:ext cx="0" cy="0"/>
          <a:chOff x="0" y="0"/>
          <a:chExt cx="0" cy="0"/>
        </a:xfrm>
      </p:grpSpPr>
      <p:sp>
        <p:nvSpPr>
          <p:cNvPr id="349" name="Google Shape;349;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351" name="Google Shape;351;p3"/>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352" name="Google Shape;352;p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353" name="Google Shape;353;p3"/>
          <p:cNvSpPr/>
          <p:nvPr/>
        </p:nvSpPr>
        <p:spPr>
          <a:xfrm>
            <a:off x="1" y="0"/>
            <a:ext cx="10972526" cy="61722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4" name="Google Shape;354;p3"/>
          <p:cNvSpPr/>
          <p:nvPr/>
        </p:nvSpPr>
        <p:spPr>
          <a:xfrm>
            <a:off x="0" y="1817528"/>
            <a:ext cx="10972800" cy="3695347"/>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5" name="Google Shape;355;p3"/>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6" name="Google Shape;356;p3"/>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7" name="Google Shape;357;p3"/>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358" name="Google Shape;358;p3"/>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Trebuchet MS"/>
              <a:buNone/>
            </a:pP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课程议题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第 </a:t>
            </a:r>
            <a:r>
              <a:rPr lang="en-US" altLang="zh-CN" sz="3200" b="0" i="0" cap="none">
                <a:solidFill>
                  <a:srgbClr val="FFFFFF"/>
                </a:solidFill>
                <a:latin typeface="Trebuchet MS" panose="020B0603020202020204" pitchFamily="34" charset="0"/>
                <a:ea typeface="黑体" panose="02010609060101010101" pitchFamily="49" charset="-122"/>
                <a:cs typeface="Trebuchet MS"/>
                <a:sym typeface="Trebuchet MS"/>
              </a:rPr>
              <a:t>3 </a:t>
            </a:r>
            <a:r>
              <a:rPr lang="zh-CN" altLang="en-US" sz="3200" b="0" i="0" cap="none">
                <a:solidFill>
                  <a:srgbClr val="FFFFFF"/>
                </a:solidFill>
                <a:latin typeface="Trebuchet MS" panose="020B0603020202020204" pitchFamily="34" charset="0"/>
                <a:ea typeface="黑体" panose="02010609060101010101" pitchFamily="49" charset="-122"/>
                <a:cs typeface="Trebuchet MS"/>
                <a:sym typeface="Trebuchet MS"/>
              </a:rPr>
              <a:t>部分</a:t>
            </a:r>
            <a:endParaRPr lang="zh-CN" altLang="en-US" sz="3200" b="0" i="0" cap="none"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359" name="Google Shape;359;p3"/>
          <p:cNvSpPr txBox="1">
            <a:spLocks noGrp="1"/>
          </p:cNvSpPr>
          <p:nvPr>
            <p:ph type="body" idx="1"/>
          </p:nvPr>
        </p:nvSpPr>
        <p:spPr>
          <a:xfrm>
            <a:off x="1306421" y="2218491"/>
            <a:ext cx="8465302" cy="2163214"/>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内核与卷积</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内核与神经网</a:t>
            </a:r>
          </a:p>
          <a:p>
            <a:pPr marL="457200" lvl="0" indent="-228600" algn="l" rtl="0">
              <a:lnSpc>
                <a:spcPct val="110000"/>
              </a:lnSpc>
              <a:spcBef>
                <a:spcPts val="900"/>
              </a:spcBef>
              <a:spcAft>
                <a:spcPts val="0"/>
              </a:spcAft>
              <a:buClr>
                <a:schemeClr val="accent1"/>
              </a:buClr>
              <a:buSzPts val="1800"/>
              <a:buFont typeface="Arial"/>
              <a:buChar char="•"/>
            </a:pPr>
            <a:r>
              <a:rPr lang="zh-CN" altLang="en-US" sz="1800">
                <a:solidFill>
                  <a:srgbClr val="FFFFFF"/>
                </a:solidFill>
                <a:latin typeface="Trebuchet MS" panose="020B0603020202020204" pitchFamily="34" charset="0"/>
                <a:ea typeface="黑体" panose="02010609060101010101" pitchFamily="49" charset="-122"/>
                <a:cs typeface="Trebuchet MS"/>
                <a:sym typeface="Trebuchet MS"/>
              </a:rPr>
              <a:t>模型中的其它层</a:t>
            </a:r>
          </a:p>
          <a:p>
            <a:pPr marL="457200" lvl="0" indent="-114300" algn="l" rtl="0">
              <a:lnSpc>
                <a:spcPct val="110000"/>
              </a:lnSpc>
              <a:spcBef>
                <a:spcPts val="900"/>
              </a:spcBef>
              <a:spcAft>
                <a:spcPts val="0"/>
              </a:spcAft>
              <a:buClr>
                <a:schemeClr val="accent1"/>
              </a:buClr>
              <a:buSzPts val="1800"/>
              <a:buFont typeface="Arial"/>
              <a:buNone/>
            </a:pPr>
            <a:endParaRPr lang="zh-CN" altLang="en-US" sz="1800" dirty="0">
              <a:solidFill>
                <a:srgbClr val="FFFFFF"/>
              </a:solidFill>
              <a:latin typeface="Trebuchet MS"/>
              <a:ea typeface="Trebuchet MS"/>
              <a:cs typeface="Trebuchet MS"/>
              <a:sym typeface="Trebuchet MS"/>
            </a:endParaRPr>
          </a:p>
        </p:txBody>
      </p:sp>
      <p:pic>
        <p:nvPicPr>
          <p:cNvPr id="360" name="Google Shape;360;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练习回顾</a:t>
            </a:r>
            <a:endParaRPr lang="zh-CN" altLang="en-US" dirty="0">
              <a:latin typeface="Trebuchet MS" panose="020B0603020202020204" pitchFamily="34" charset="0"/>
              <a:ea typeface="黑体" panose="02010609060101010101" pitchFamily="49" charset="-122"/>
              <a:cs typeface="Trebuchet MS"/>
              <a:sym typeface="Trebuchet MS"/>
            </a:endParaRPr>
          </a:p>
        </p:txBody>
      </p:sp>
      <p:grpSp>
        <p:nvGrpSpPr>
          <p:cNvPr id="367" name="Google Shape;367;p4"/>
          <p:cNvGrpSpPr/>
          <p:nvPr/>
        </p:nvGrpSpPr>
        <p:grpSpPr>
          <a:xfrm>
            <a:off x="525780" y="1617260"/>
            <a:ext cx="9948671" cy="3718924"/>
            <a:chOff x="0" y="0"/>
            <a:chExt cx="9948671" cy="3718924"/>
          </a:xfrm>
        </p:grpSpPr>
        <p:sp>
          <p:nvSpPr>
            <p:cNvPr id="368" name="Google Shape;368;p4"/>
            <p:cNvSpPr/>
            <p:nvPr/>
          </p:nvSpPr>
          <p:spPr>
            <a:xfrm>
              <a:off x="0" y="0"/>
              <a:ext cx="7958937" cy="818163"/>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txBox="1"/>
            <p:nvPr/>
          </p:nvSpPr>
          <p:spPr>
            <a:xfrm>
              <a:off x="23963" y="23963"/>
              <a:ext cx="7006940" cy="770237"/>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dk2"/>
                </a:buClr>
                <a:buSzPts val="2700"/>
                <a:buFont typeface="Microsoft Yahei"/>
                <a:buNone/>
              </a:pPr>
              <a:r>
                <a:rPr lang="zh-CN" altLang="en-US" sz="2700" dirty="0">
                  <a:solidFill>
                    <a:schemeClr val="dk2"/>
                  </a:solidFill>
                  <a:latin typeface="Trebuchet MS" panose="020B0603020202020204" pitchFamily="34" charset="0"/>
                  <a:ea typeface="黑体" panose="02010609060101010101" pitchFamily="49" charset="-122"/>
                  <a:cs typeface="Microsoft Yahei"/>
                  <a:sym typeface="Microsoft Yahei"/>
                </a:rPr>
                <a:t>我们对一个密集神经网络模型进行了训练</a:t>
              </a:r>
              <a:endParaRPr lang="zh-CN" altLang="en-US" dirty="0">
                <a:latin typeface="Trebuchet MS" panose="020B0603020202020204" pitchFamily="34" charset="0"/>
                <a:ea typeface="黑体" panose="02010609060101010101" pitchFamily="49" charset="-122"/>
              </a:endParaRPr>
            </a:p>
          </p:txBody>
        </p:sp>
        <p:sp>
          <p:nvSpPr>
            <p:cNvPr id="370" name="Google Shape;370;p4"/>
            <p:cNvSpPr/>
            <p:nvPr/>
          </p:nvSpPr>
          <p:spPr>
            <a:xfrm>
              <a:off x="666561" y="966920"/>
              <a:ext cx="7958937" cy="818163"/>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txBox="1"/>
            <p:nvPr/>
          </p:nvSpPr>
          <p:spPr>
            <a:xfrm>
              <a:off x="690524" y="990883"/>
              <a:ext cx="6712644" cy="770237"/>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dk2"/>
                </a:buClr>
                <a:buSzPts val="2700"/>
                <a:buFont typeface="Microsoft Yahei"/>
                <a:buNone/>
              </a:pPr>
              <a:r>
                <a:rPr lang="zh-CN" altLang="en-US" sz="2700">
                  <a:solidFill>
                    <a:schemeClr val="dk2"/>
                  </a:solidFill>
                  <a:latin typeface="Trebuchet MS" panose="020B0603020202020204" pitchFamily="34" charset="0"/>
                  <a:ea typeface="黑体" panose="02010609060101010101" pitchFamily="49" charset="-122"/>
                  <a:cs typeface="Microsoft Yahei"/>
                  <a:sym typeface="Microsoft Yahei"/>
                </a:rPr>
                <a:t>训练准确性高</a:t>
              </a:r>
              <a:endParaRPr lang="zh-CN" altLang="en-US" dirty="0">
                <a:latin typeface="Trebuchet MS" panose="020B0603020202020204" pitchFamily="34" charset="0"/>
                <a:ea typeface="黑体" panose="02010609060101010101" pitchFamily="49" charset="-122"/>
              </a:endParaRPr>
            </a:p>
          </p:txBody>
        </p:sp>
        <p:sp>
          <p:nvSpPr>
            <p:cNvPr id="372" name="Google Shape;372;p4"/>
            <p:cNvSpPr/>
            <p:nvPr/>
          </p:nvSpPr>
          <p:spPr>
            <a:xfrm>
              <a:off x="1323173" y="1933841"/>
              <a:ext cx="7958937" cy="818163"/>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txBox="1"/>
            <p:nvPr/>
          </p:nvSpPr>
          <p:spPr>
            <a:xfrm>
              <a:off x="1347136" y="1957804"/>
              <a:ext cx="6722592" cy="770237"/>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dk2"/>
                </a:buClr>
                <a:buSzPts val="2700"/>
                <a:buFont typeface="Microsoft Yahei"/>
                <a:buNone/>
              </a:pPr>
              <a:r>
                <a:rPr lang="zh-CN" altLang="en-US" sz="2700">
                  <a:solidFill>
                    <a:schemeClr val="dk2"/>
                  </a:solidFill>
                  <a:latin typeface="Trebuchet MS" panose="020B0603020202020204" pitchFamily="34" charset="0"/>
                  <a:ea typeface="黑体" panose="02010609060101010101" pitchFamily="49" charset="-122"/>
                  <a:cs typeface="Microsoft Yahei"/>
                  <a:sym typeface="Microsoft Yahei"/>
                </a:rPr>
                <a:t>验证准确性低</a:t>
              </a:r>
              <a:endParaRPr lang="zh-CN" altLang="en-US" dirty="0">
                <a:latin typeface="Trebuchet MS" panose="020B0603020202020204" pitchFamily="34" charset="0"/>
                <a:ea typeface="黑体" panose="02010609060101010101" pitchFamily="49" charset="-122"/>
              </a:endParaRPr>
            </a:p>
          </p:txBody>
        </p:sp>
        <p:sp>
          <p:nvSpPr>
            <p:cNvPr id="374" name="Google Shape;374;p4"/>
            <p:cNvSpPr/>
            <p:nvPr/>
          </p:nvSpPr>
          <p:spPr>
            <a:xfrm>
              <a:off x="1989734" y="2900761"/>
              <a:ext cx="7958937" cy="818163"/>
            </a:xfrm>
            <a:prstGeom prst="roundRect">
              <a:avLst>
                <a:gd name="adj" fmla="val 10000"/>
              </a:avLst>
            </a:prstGeom>
            <a:gradFill>
              <a:gsLst>
                <a:gs pos="0">
                  <a:srgbClr val="ABD6C1"/>
                </a:gs>
                <a:gs pos="35000">
                  <a:srgbClr val="C6E0D1"/>
                </a:gs>
                <a:gs pos="100000">
                  <a:srgbClr val="E9F3EC"/>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txBox="1"/>
            <p:nvPr/>
          </p:nvSpPr>
          <p:spPr>
            <a:xfrm>
              <a:off x="2013697" y="2924724"/>
              <a:ext cx="6712644" cy="770237"/>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dk2"/>
                </a:buClr>
                <a:buSzPts val="2700"/>
                <a:buFont typeface="Microsoft Yahei"/>
                <a:buNone/>
              </a:pPr>
              <a:r>
                <a:rPr lang="zh-CN" altLang="en-US" sz="2700">
                  <a:solidFill>
                    <a:schemeClr val="dk2"/>
                  </a:solidFill>
                  <a:latin typeface="Trebuchet MS" panose="020B0603020202020204" pitchFamily="34" charset="0"/>
                  <a:ea typeface="黑体" panose="02010609060101010101" pitchFamily="49" charset="-122"/>
                  <a:cs typeface="Microsoft Yahei"/>
                  <a:sym typeface="Microsoft Yahei"/>
                </a:rPr>
                <a:t>过拟合证据</a:t>
              </a:r>
              <a:endParaRPr lang="zh-CN" altLang="en-US" dirty="0">
                <a:latin typeface="Trebuchet MS" panose="020B0603020202020204" pitchFamily="34" charset="0"/>
                <a:ea typeface="黑体" panose="02010609060101010101" pitchFamily="49" charset="-122"/>
              </a:endParaRPr>
            </a:p>
          </p:txBody>
        </p:sp>
        <p:sp>
          <p:nvSpPr>
            <p:cNvPr id="376" name="Google Shape;376;p4"/>
            <p:cNvSpPr/>
            <p:nvPr/>
          </p:nvSpPr>
          <p:spPr>
            <a:xfrm>
              <a:off x="7427131" y="626638"/>
              <a:ext cx="531806" cy="531806"/>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txBox="1"/>
            <p:nvPr/>
          </p:nvSpPr>
          <p:spPr>
            <a:xfrm>
              <a:off x="7546787" y="626638"/>
              <a:ext cx="292494" cy="400184"/>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lt1"/>
                </a:buClr>
                <a:buSzPts val="2500"/>
                <a:buFont typeface="Arial"/>
                <a:buNone/>
              </a:pPr>
              <a:endParaRPr sz="2500">
                <a:solidFill>
                  <a:schemeClr val="lt1"/>
                </a:solidFill>
                <a:latin typeface="Arial"/>
                <a:ea typeface="Arial"/>
                <a:cs typeface="Arial"/>
                <a:sym typeface="Arial"/>
              </a:endParaRPr>
            </a:p>
          </p:txBody>
        </p:sp>
        <p:sp>
          <p:nvSpPr>
            <p:cNvPr id="378" name="Google Shape;378;p4"/>
            <p:cNvSpPr/>
            <p:nvPr/>
          </p:nvSpPr>
          <p:spPr>
            <a:xfrm>
              <a:off x="8093692" y="1593559"/>
              <a:ext cx="531806" cy="531806"/>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txBox="1"/>
            <p:nvPr/>
          </p:nvSpPr>
          <p:spPr>
            <a:xfrm>
              <a:off x="8213348" y="1593559"/>
              <a:ext cx="292494" cy="400184"/>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lt1"/>
                </a:buClr>
                <a:buSzPts val="2500"/>
                <a:buFont typeface="Arial"/>
                <a:buNone/>
              </a:pPr>
              <a:endParaRPr sz="2500">
                <a:solidFill>
                  <a:schemeClr val="lt1"/>
                </a:solidFill>
                <a:latin typeface="Arial"/>
                <a:ea typeface="Arial"/>
                <a:cs typeface="Arial"/>
                <a:sym typeface="Arial"/>
              </a:endParaRPr>
            </a:p>
          </p:txBody>
        </p:sp>
        <p:sp>
          <p:nvSpPr>
            <p:cNvPr id="380" name="Google Shape;380;p4"/>
            <p:cNvSpPr/>
            <p:nvPr/>
          </p:nvSpPr>
          <p:spPr>
            <a:xfrm>
              <a:off x="8750304" y="2560479"/>
              <a:ext cx="531806" cy="531806"/>
            </a:xfrm>
            <a:prstGeom prst="downArrow">
              <a:avLst>
                <a:gd name="adj1" fmla="val 55000"/>
                <a:gd name="adj2" fmla="val 45000"/>
              </a:avLst>
            </a:prstGeom>
            <a:solidFill>
              <a:srgbClr val="C9D5CE">
                <a:alpha val="89803"/>
              </a:srgbClr>
            </a:solidFill>
            <a:ln w="9525" cap="flat" cmpd="sng">
              <a:solidFill>
                <a:srgbClr val="C9D5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txBox="1"/>
            <p:nvPr/>
          </p:nvSpPr>
          <p:spPr>
            <a:xfrm>
              <a:off x="8869960" y="2560479"/>
              <a:ext cx="292494" cy="400184"/>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lt1"/>
                </a:buClr>
                <a:buSzPts val="2500"/>
                <a:buFont typeface="Arial"/>
                <a:buNone/>
              </a:pPr>
              <a:endParaRPr sz="25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
          <p:cNvSpPr/>
          <p:nvPr/>
        </p:nvSpPr>
        <p:spPr>
          <a:xfrm>
            <a:off x="6924342" y="3876294"/>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调暗</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394" name="Google Shape;394;p6"/>
          <p:cNvSpPr/>
          <p:nvPr/>
        </p:nvSpPr>
        <p:spPr>
          <a:xfrm>
            <a:off x="6924342" y="1599816"/>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锐化</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395" name="Google Shape;395;p6"/>
          <p:cNvSpPr/>
          <p:nvPr/>
        </p:nvSpPr>
        <p:spPr>
          <a:xfrm>
            <a:off x="3094173" y="3857243"/>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调亮</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396" name="Google Shape;396;p6"/>
          <p:cNvSpPr/>
          <p:nvPr/>
        </p:nvSpPr>
        <p:spPr>
          <a:xfrm>
            <a:off x="3102018" y="1599816"/>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dirty="0">
                <a:solidFill>
                  <a:schemeClr val="lt1"/>
                </a:solidFill>
                <a:latin typeface="Trebuchet MS" panose="020B0603020202020204" pitchFamily="34" charset="0"/>
                <a:ea typeface="黑体" panose="02010609060101010101" pitchFamily="49" charset="-122"/>
                <a:cs typeface="Trebuchet MS"/>
                <a:sym typeface="Trebuchet MS"/>
              </a:rPr>
              <a:t>模糊</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397" name="Google Shape;397;p6"/>
          <p:cNvSpPr/>
          <p:nvPr/>
        </p:nvSpPr>
        <p:spPr>
          <a:xfrm>
            <a:off x="406160" y="4148203"/>
            <a:ext cx="2400301"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398" name="Google Shape;398;p6"/>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dirty="0">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endParaRPr>
          </a:p>
        </p:txBody>
      </p:sp>
      <p:pic>
        <p:nvPicPr>
          <p:cNvPr id="399" name="Google Shape;399;p6" descr="Water"/>
          <p:cNvPicPr preferRelativeResize="0"/>
          <p:nvPr/>
        </p:nvPicPr>
        <p:blipFill rotWithShape="1">
          <a:blip r:embed="rId3">
            <a:alphaModFix/>
          </a:blip>
          <a:srcRect/>
          <a:stretch/>
        </p:blipFill>
        <p:spPr>
          <a:xfrm>
            <a:off x="3102018" y="1678398"/>
            <a:ext cx="914400" cy="914400"/>
          </a:xfrm>
          <a:prstGeom prst="rect">
            <a:avLst/>
          </a:prstGeom>
          <a:noFill/>
          <a:ln>
            <a:noFill/>
          </a:ln>
        </p:spPr>
      </p:pic>
      <p:sp>
        <p:nvSpPr>
          <p:cNvPr id="400" name="Google Shape;400;p6"/>
          <p:cNvSpPr/>
          <p:nvPr/>
        </p:nvSpPr>
        <p:spPr>
          <a:xfrm>
            <a:off x="7067217" y="1811747"/>
            <a:ext cx="628650" cy="647701"/>
          </a:xfrm>
          <a:prstGeom prst="triangle">
            <a:avLst>
              <a:gd name="adj" fmla="val 500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401" name="Google Shape;401;p6"/>
          <p:cNvPicPr preferRelativeResize="0"/>
          <p:nvPr/>
        </p:nvPicPr>
        <p:blipFill rotWithShape="1">
          <a:blip r:embed="rId4">
            <a:alphaModFix/>
          </a:blip>
          <a:srcRect l="60562" t="24748" r="1" b="22668"/>
          <a:stretch/>
        </p:blipFill>
        <p:spPr>
          <a:xfrm>
            <a:off x="410083" y="2152473"/>
            <a:ext cx="2404223" cy="1803167"/>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02" name="Google Shape;402;p6"/>
          <p:cNvPicPr preferRelativeResize="0"/>
          <p:nvPr/>
        </p:nvPicPr>
        <p:blipFill rotWithShape="1">
          <a:blip r:embed="rId5">
            <a:alphaModFix/>
          </a:blip>
          <a:srcRect/>
          <a:stretch/>
        </p:blipFill>
        <p:spPr>
          <a:xfrm>
            <a:off x="4270230" y="1609724"/>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03" name="Google Shape;403;p6"/>
          <p:cNvPicPr preferRelativeResize="0"/>
          <p:nvPr/>
        </p:nvPicPr>
        <p:blipFill rotWithShape="1">
          <a:blip r:embed="rId6">
            <a:alphaModFix/>
          </a:blip>
          <a:srcRect/>
          <a:stretch/>
        </p:blipFill>
        <p:spPr>
          <a:xfrm>
            <a:off x="8092554" y="1609724"/>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04" name="Google Shape;404;p6" descr="Dim (Medium Sun)"/>
          <p:cNvPicPr preferRelativeResize="0"/>
          <p:nvPr/>
        </p:nvPicPr>
        <p:blipFill rotWithShape="1">
          <a:blip r:embed="rId7">
            <a:alphaModFix/>
          </a:blip>
          <a:srcRect/>
          <a:stretch/>
        </p:blipFill>
        <p:spPr>
          <a:xfrm>
            <a:off x="3094173" y="3955640"/>
            <a:ext cx="914400" cy="914400"/>
          </a:xfrm>
          <a:prstGeom prst="rect">
            <a:avLst/>
          </a:prstGeom>
          <a:noFill/>
          <a:ln>
            <a:noFill/>
          </a:ln>
        </p:spPr>
      </p:pic>
      <p:pic>
        <p:nvPicPr>
          <p:cNvPr id="405" name="Google Shape;405;p6" descr="Sunglasses"/>
          <p:cNvPicPr preferRelativeResize="0"/>
          <p:nvPr/>
        </p:nvPicPr>
        <p:blipFill rotWithShape="1">
          <a:blip r:embed="rId8">
            <a:alphaModFix/>
          </a:blip>
          <a:srcRect/>
          <a:stretch/>
        </p:blipFill>
        <p:spPr>
          <a:xfrm>
            <a:off x="6924342" y="3955640"/>
            <a:ext cx="914400" cy="914400"/>
          </a:xfrm>
          <a:prstGeom prst="rect">
            <a:avLst/>
          </a:prstGeom>
          <a:noFill/>
          <a:ln>
            <a:noFill/>
          </a:ln>
        </p:spPr>
      </p:pic>
      <p:pic>
        <p:nvPicPr>
          <p:cNvPr id="406" name="Google Shape;406;p6"/>
          <p:cNvPicPr preferRelativeResize="0"/>
          <p:nvPr/>
        </p:nvPicPr>
        <p:blipFill rotWithShape="1">
          <a:blip r:embed="rId9">
            <a:alphaModFix/>
          </a:blip>
          <a:srcRect/>
          <a:stretch/>
        </p:blipFill>
        <p:spPr>
          <a:xfrm>
            <a:off x="8092554" y="3867150"/>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07" name="Google Shape;407;p6"/>
          <p:cNvPicPr preferRelativeResize="0"/>
          <p:nvPr/>
        </p:nvPicPr>
        <p:blipFill rotWithShape="1">
          <a:blip r:embed="rId10">
            <a:alphaModFix/>
          </a:blip>
          <a:srcRect/>
          <a:stretch/>
        </p:blipFill>
        <p:spPr>
          <a:xfrm>
            <a:off x="4270230" y="3867150"/>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
          <p:cNvSpPr/>
          <p:nvPr/>
        </p:nvSpPr>
        <p:spPr>
          <a:xfrm>
            <a:off x="6924342" y="3876294"/>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调暗</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414" name="Google Shape;414;p7"/>
          <p:cNvSpPr/>
          <p:nvPr/>
        </p:nvSpPr>
        <p:spPr>
          <a:xfrm>
            <a:off x="6924342" y="1599816"/>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锐化</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415" name="Google Shape;415;p7"/>
          <p:cNvSpPr/>
          <p:nvPr/>
        </p:nvSpPr>
        <p:spPr>
          <a:xfrm>
            <a:off x="3094173" y="3857243"/>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调亮</a:t>
            </a:r>
            <a:endParaRPr lang="zh-CN" altLang="en-US">
              <a:latin typeface="Trebuchet MS" panose="020B0603020202020204" pitchFamily="34" charset="0"/>
              <a:ea typeface="黑体" panose="02010609060101010101" pitchFamily="49" charset="-122"/>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416" name="Google Shape;416;p7"/>
          <p:cNvSpPr/>
          <p:nvPr/>
        </p:nvSpPr>
        <p:spPr>
          <a:xfrm>
            <a:off x="3102018" y="1599816"/>
            <a:ext cx="914400" cy="1810512"/>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zh-CN" altLang="en-US" sz="1400" b="1">
                <a:solidFill>
                  <a:schemeClr val="lt1"/>
                </a:solidFill>
                <a:latin typeface="Trebuchet MS" panose="020B0603020202020204" pitchFamily="34" charset="0"/>
                <a:ea typeface="黑体" panose="02010609060101010101" pitchFamily="49" charset="-122"/>
                <a:cs typeface="Trebuchet MS"/>
                <a:sym typeface="Trebuchet MS"/>
              </a:rPr>
              <a:t>模糊</a:t>
            </a:r>
            <a:endParaRPr lang="zh-CN" altLang="en-US" sz="2000" b="1">
              <a:solidFill>
                <a:schemeClr val="lt1"/>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ts val="0"/>
              </a:spcBef>
              <a:spcAft>
                <a:spcPts val="0"/>
              </a:spcAft>
              <a:buNone/>
            </a:pPr>
            <a:endParaRPr lang="zh-CN" altLang="en-US" sz="2000" b="1" dirty="0">
              <a:solidFill>
                <a:schemeClr val="lt1"/>
              </a:solidFill>
              <a:latin typeface="Trebuchet MS"/>
              <a:ea typeface="Trebuchet MS"/>
              <a:cs typeface="Trebuchet MS"/>
              <a:sym typeface="Trebuchet MS"/>
            </a:endParaRPr>
          </a:p>
        </p:txBody>
      </p:sp>
      <p:sp>
        <p:nvSpPr>
          <p:cNvPr id="417" name="Google Shape;417;p7"/>
          <p:cNvSpPr/>
          <p:nvPr/>
        </p:nvSpPr>
        <p:spPr>
          <a:xfrm>
            <a:off x="406160" y="4148203"/>
            <a:ext cx="2400301"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418" name="Google Shape;418;p7"/>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pic>
        <p:nvPicPr>
          <p:cNvPr id="419" name="Google Shape;419;p7" descr="Water"/>
          <p:cNvPicPr preferRelativeResize="0"/>
          <p:nvPr/>
        </p:nvPicPr>
        <p:blipFill rotWithShape="1">
          <a:blip r:embed="rId3">
            <a:alphaModFix/>
          </a:blip>
          <a:srcRect/>
          <a:stretch/>
        </p:blipFill>
        <p:spPr>
          <a:xfrm>
            <a:off x="3102018" y="1678398"/>
            <a:ext cx="914400" cy="914400"/>
          </a:xfrm>
          <a:prstGeom prst="rect">
            <a:avLst/>
          </a:prstGeom>
          <a:noFill/>
          <a:ln>
            <a:noFill/>
          </a:ln>
        </p:spPr>
      </p:pic>
      <p:sp>
        <p:nvSpPr>
          <p:cNvPr id="420" name="Google Shape;420;p7"/>
          <p:cNvSpPr/>
          <p:nvPr/>
        </p:nvSpPr>
        <p:spPr>
          <a:xfrm>
            <a:off x="7067217" y="1811747"/>
            <a:ext cx="628650" cy="647701"/>
          </a:xfrm>
          <a:prstGeom prst="triangle">
            <a:avLst>
              <a:gd name="adj" fmla="val 500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421" name="Google Shape;421;p7"/>
          <p:cNvPicPr preferRelativeResize="0"/>
          <p:nvPr/>
        </p:nvPicPr>
        <p:blipFill rotWithShape="1">
          <a:blip r:embed="rId4">
            <a:alphaModFix/>
          </a:blip>
          <a:srcRect l="60562" t="24748" r="1" b="22668"/>
          <a:stretch/>
        </p:blipFill>
        <p:spPr>
          <a:xfrm>
            <a:off x="410083" y="2152473"/>
            <a:ext cx="2404223" cy="1803167"/>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22" name="Google Shape;422;p7"/>
          <p:cNvPicPr preferRelativeResize="0"/>
          <p:nvPr/>
        </p:nvPicPr>
        <p:blipFill rotWithShape="1">
          <a:blip r:embed="rId5">
            <a:alphaModFix/>
          </a:blip>
          <a:srcRect/>
          <a:stretch/>
        </p:blipFill>
        <p:spPr>
          <a:xfrm>
            <a:off x="4270230" y="1609724"/>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23" name="Google Shape;423;p7"/>
          <p:cNvPicPr preferRelativeResize="0"/>
          <p:nvPr/>
        </p:nvPicPr>
        <p:blipFill rotWithShape="1">
          <a:blip r:embed="rId6">
            <a:alphaModFix/>
          </a:blip>
          <a:srcRect/>
          <a:stretch/>
        </p:blipFill>
        <p:spPr>
          <a:xfrm>
            <a:off x="8092554" y="1609724"/>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24" name="Google Shape;424;p7" descr="Dim (Medium Sun)"/>
          <p:cNvPicPr preferRelativeResize="0"/>
          <p:nvPr/>
        </p:nvPicPr>
        <p:blipFill rotWithShape="1">
          <a:blip r:embed="rId7">
            <a:alphaModFix/>
          </a:blip>
          <a:srcRect/>
          <a:stretch/>
        </p:blipFill>
        <p:spPr>
          <a:xfrm>
            <a:off x="3094173" y="3955640"/>
            <a:ext cx="914400" cy="914400"/>
          </a:xfrm>
          <a:prstGeom prst="rect">
            <a:avLst/>
          </a:prstGeom>
          <a:noFill/>
          <a:ln>
            <a:noFill/>
          </a:ln>
        </p:spPr>
      </p:pic>
      <p:pic>
        <p:nvPicPr>
          <p:cNvPr id="425" name="Google Shape;425;p7" descr="Sunglasses"/>
          <p:cNvPicPr preferRelativeResize="0"/>
          <p:nvPr/>
        </p:nvPicPr>
        <p:blipFill rotWithShape="1">
          <a:blip r:embed="rId8">
            <a:alphaModFix/>
          </a:blip>
          <a:srcRect/>
          <a:stretch/>
        </p:blipFill>
        <p:spPr>
          <a:xfrm>
            <a:off x="6924342" y="3955640"/>
            <a:ext cx="914400" cy="914400"/>
          </a:xfrm>
          <a:prstGeom prst="rect">
            <a:avLst/>
          </a:prstGeom>
          <a:noFill/>
          <a:ln>
            <a:noFill/>
          </a:ln>
        </p:spPr>
      </p:pic>
      <p:pic>
        <p:nvPicPr>
          <p:cNvPr id="426" name="Google Shape;426;p7"/>
          <p:cNvPicPr preferRelativeResize="0"/>
          <p:nvPr/>
        </p:nvPicPr>
        <p:blipFill rotWithShape="1">
          <a:blip r:embed="rId9">
            <a:alphaModFix/>
          </a:blip>
          <a:srcRect/>
          <a:stretch/>
        </p:blipFill>
        <p:spPr>
          <a:xfrm>
            <a:off x="8092554" y="3867150"/>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pic>
        <p:nvPicPr>
          <p:cNvPr id="427" name="Google Shape;427;p7"/>
          <p:cNvPicPr preferRelativeResize="0"/>
          <p:nvPr/>
        </p:nvPicPr>
        <p:blipFill rotWithShape="1">
          <a:blip r:embed="rId10">
            <a:alphaModFix/>
          </a:blip>
          <a:srcRect/>
          <a:stretch/>
        </p:blipFill>
        <p:spPr>
          <a:xfrm>
            <a:off x="4270230" y="3867150"/>
            <a:ext cx="2400300" cy="1809750"/>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graphicFrame>
        <p:nvGraphicFramePr>
          <p:cNvPr id="428" name="Google Shape;428;p7"/>
          <p:cNvGraphicFramePr/>
          <p:nvPr>
            <p:extLst>
              <p:ext uri="{D42A27DB-BD31-4B8C-83A1-F6EECF244321}">
                <p14:modId xmlns:p14="http://schemas.microsoft.com/office/powerpoint/2010/main" val="833362983"/>
              </p:ext>
            </p:extLst>
          </p:nvPr>
        </p:nvGraphicFramePr>
        <p:xfrm>
          <a:off x="4296285" y="3904757"/>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graphicFrame>
        <p:nvGraphicFramePr>
          <p:cNvPr id="429" name="Google Shape;429;p7"/>
          <p:cNvGraphicFramePr/>
          <p:nvPr>
            <p:extLst>
              <p:ext uri="{D42A27DB-BD31-4B8C-83A1-F6EECF244321}">
                <p14:modId xmlns:p14="http://schemas.microsoft.com/office/powerpoint/2010/main" val="2154967882"/>
              </p:ext>
            </p:extLst>
          </p:nvPr>
        </p:nvGraphicFramePr>
        <p:xfrm>
          <a:off x="8130998" y="3904757"/>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graphicFrame>
        <p:nvGraphicFramePr>
          <p:cNvPr id="430" name="Google Shape;430;p7"/>
          <p:cNvGraphicFramePr/>
          <p:nvPr>
            <p:extLst>
              <p:ext uri="{D42A27DB-BD31-4B8C-83A1-F6EECF244321}">
                <p14:modId xmlns:p14="http://schemas.microsoft.com/office/powerpoint/2010/main" val="767731383"/>
              </p:ext>
            </p:extLst>
          </p:nvPr>
        </p:nvGraphicFramePr>
        <p:xfrm>
          <a:off x="4296819" y="1637208"/>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graphicFrame>
        <p:nvGraphicFramePr>
          <p:cNvPr id="431" name="Google Shape;431;p7"/>
          <p:cNvGraphicFramePr/>
          <p:nvPr>
            <p:extLst>
              <p:ext uri="{D42A27DB-BD31-4B8C-83A1-F6EECF244321}">
                <p14:modId xmlns:p14="http://schemas.microsoft.com/office/powerpoint/2010/main" val="994240973"/>
              </p:ext>
            </p:extLst>
          </p:nvPr>
        </p:nvGraphicFramePr>
        <p:xfrm>
          <a:off x="8130998" y="1636630"/>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28575"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8"/>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438" name="Google Shape;438;p8"/>
          <p:cNvGraphicFramePr/>
          <p:nvPr>
            <p:extLst>
              <p:ext uri="{D42A27DB-BD31-4B8C-83A1-F6EECF244321}">
                <p14:modId xmlns:p14="http://schemas.microsoft.com/office/powerpoint/2010/main" val="1496067129"/>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439" name="Google Shape;439;p8"/>
          <p:cNvGraphicFramePr/>
          <p:nvPr>
            <p:extLst>
              <p:ext uri="{D42A27DB-BD31-4B8C-83A1-F6EECF244321}">
                <p14:modId xmlns:p14="http://schemas.microsoft.com/office/powerpoint/2010/main" val="447277405"/>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440" name="Google Shape;440;p8"/>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441" name="Google Shape;441;p8"/>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442" name="Google Shape;442;p8"/>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443" name="Google Shape;443;p8"/>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graphicFrame>
        <p:nvGraphicFramePr>
          <p:cNvPr id="444" name="Google Shape;444;p8"/>
          <p:cNvGraphicFramePr/>
          <p:nvPr>
            <p:extLst>
              <p:ext uri="{D42A27DB-BD31-4B8C-83A1-F6EECF244321}">
                <p14:modId xmlns:p14="http://schemas.microsoft.com/office/powerpoint/2010/main" val="2453493238"/>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445" name="Google Shape;445;p8"/>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9"/>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zh-CN" altLang="en-US">
                <a:latin typeface="Trebuchet MS" panose="020B0603020202020204" pitchFamily="34" charset="0"/>
                <a:ea typeface="黑体" panose="02010609060101010101" pitchFamily="49" charset="-122"/>
                <a:cs typeface="Trebuchet MS"/>
                <a:sym typeface="Trebuchet MS"/>
              </a:rPr>
              <a:t>内核和卷积</a:t>
            </a:r>
            <a:endParaRPr lang="zh-CN" altLang="en-US" dirty="0">
              <a:latin typeface="Trebuchet MS" panose="020B0603020202020204" pitchFamily="34" charset="0"/>
              <a:ea typeface="黑体" panose="02010609060101010101" pitchFamily="49" charset="-122"/>
              <a:cs typeface="Trebuchet MS"/>
              <a:sym typeface="Trebuchet MS"/>
            </a:endParaRPr>
          </a:p>
        </p:txBody>
      </p:sp>
      <p:graphicFrame>
        <p:nvGraphicFramePr>
          <p:cNvPr id="452" name="Google Shape;452;p9"/>
          <p:cNvGraphicFramePr/>
          <p:nvPr>
            <p:extLst>
              <p:ext uri="{D42A27DB-BD31-4B8C-83A1-F6EECF244321}">
                <p14:modId xmlns:p14="http://schemas.microsoft.com/office/powerpoint/2010/main" val="4208115067"/>
              </p:ext>
            </p:extLst>
          </p:nvPr>
        </p:nvGraphicFramePr>
        <p:xfrm>
          <a:off x="3315509" y="2740261"/>
          <a:ext cx="3502800" cy="29115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gridCol w="583800">
                  <a:extLst>
                    <a:ext uri="{9D8B030D-6E8A-4147-A177-3AD203B41FA5}">
                      <a16:colId xmlns:a16="http://schemas.microsoft.com/office/drawing/2014/main" val="20004"/>
                    </a:ext>
                  </a:extLst>
                </a:gridCol>
                <a:gridCol w="583800">
                  <a:extLst>
                    <a:ext uri="{9D8B030D-6E8A-4147-A177-3AD203B41FA5}">
                      <a16:colId xmlns:a16="http://schemas.microsoft.com/office/drawing/2014/main" val="20005"/>
                    </a:ext>
                  </a:extLst>
                </a:gridCol>
              </a:tblGrid>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57150" cap="flat" cmpd="sng">
                      <a:solidFill>
                        <a:schemeClr val="accent3"/>
                      </a:solidFill>
                      <a:prstDash val="solid"/>
                      <a:round/>
                      <a:headEnd type="none" w="sm" len="sm"/>
                      <a:tailEnd type="none" w="sm" len="sm"/>
                    </a:lnR>
                    <a:lnT w="12700" cap="flat" cmpd="sng">
                      <a:solidFill>
                        <a:schemeClr val="lt1"/>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852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lt1"/>
                          </a:solidFill>
                          <a:latin typeface="Trebuchet MS" panose="020B0603020202020204" pitchFamily="34" charset="0"/>
                          <a:ea typeface="黑体" panose="02010609060101010101" pitchFamily="49" charset="-122"/>
                          <a:cs typeface="Trebuchet MS"/>
                          <a:sym typeface="Trebuchet MS"/>
                        </a:rPr>
                        <a:t>0</a:t>
                      </a:r>
                      <a:endParaRPr lang="zh-CN" altLang="en-US" sz="1800" u="none" strike="noStrike" cap="none" dirty="0">
                        <a:solidFill>
                          <a:schemeClr val="lt1"/>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graphicFrame>
        <p:nvGraphicFramePr>
          <p:cNvPr id="453" name="Google Shape;453;p9"/>
          <p:cNvGraphicFramePr/>
          <p:nvPr>
            <p:extLst>
              <p:ext uri="{D42A27DB-BD31-4B8C-83A1-F6EECF244321}">
                <p14:modId xmlns:p14="http://schemas.microsoft.com/office/powerpoint/2010/main" val="3791017430"/>
              </p:ext>
            </p:extLst>
          </p:nvPr>
        </p:nvGraphicFramePr>
        <p:xfrm>
          <a:off x="929552" y="3617052"/>
          <a:ext cx="1687575" cy="1157870"/>
        </p:xfrm>
        <a:graphic>
          <a:graphicData uri="http://schemas.openxmlformats.org/drawingml/2006/table">
            <a:tbl>
              <a:tblPr firstRow="1" bandRow="1">
                <a:noFill/>
                <a:tableStyleId>{187CAA0A-8FD3-410D-B764-E7D7350C72EB}</a:tableStyleId>
              </a:tblPr>
              <a:tblGrid>
                <a:gridCol w="562525">
                  <a:extLst>
                    <a:ext uri="{9D8B030D-6E8A-4147-A177-3AD203B41FA5}">
                      <a16:colId xmlns:a16="http://schemas.microsoft.com/office/drawing/2014/main" val="20000"/>
                    </a:ext>
                  </a:extLst>
                </a:gridCol>
                <a:gridCol w="562525">
                  <a:extLst>
                    <a:ext uri="{9D8B030D-6E8A-4147-A177-3AD203B41FA5}">
                      <a16:colId xmlns:a16="http://schemas.microsoft.com/office/drawing/2014/main" val="20001"/>
                    </a:ext>
                  </a:extLst>
                </a:gridCol>
                <a:gridCol w="562525">
                  <a:extLst>
                    <a:ext uri="{9D8B030D-6E8A-4147-A177-3AD203B41FA5}">
                      <a16:colId xmlns:a16="http://schemas.microsoft.com/office/drawing/2014/main" val="20002"/>
                    </a:ext>
                  </a:extLst>
                </a:gridCol>
              </a:tblGrid>
              <a:tr h="228600">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b="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b="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0"/>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.25</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9CFF9"/>
                    </a:solidFill>
                  </a:tcPr>
                </a:tc>
                <a:extLst>
                  <a:ext uri="{0D108BD9-81ED-4DB2-BD59-A6C34878D82A}">
                    <a16:rowId xmlns:a16="http://schemas.microsoft.com/office/drawing/2014/main" val="10001"/>
                  </a:ext>
                </a:extLst>
              </a:tr>
              <a:tr h="396050">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.13</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tc>
                  <a:txBody>
                    <a:bodyPr/>
                    <a:lstStyle/>
                    <a:p>
                      <a:pPr marL="0" marR="0" lvl="0" indent="0" algn="ctr" rtl="0">
                        <a:spcBef>
                          <a:spcPts val="0"/>
                        </a:spcBef>
                        <a:spcAft>
                          <a:spcPts val="0"/>
                        </a:spcAft>
                        <a:buNone/>
                      </a:pPr>
                      <a:r>
                        <a:rPr lang="en-US" altLang="zh-CN" sz="1800" u="none" strike="noStrike" cap="none">
                          <a:solidFill>
                            <a:schemeClr val="dk2"/>
                          </a:solidFill>
                          <a:latin typeface="Trebuchet MS" panose="020B0603020202020204" pitchFamily="34" charset="0"/>
                          <a:ea typeface="黑体" panose="02010609060101010101" pitchFamily="49" charset="-122"/>
                          <a:cs typeface="Trebuchet MS"/>
                          <a:sym typeface="Trebuchet MS"/>
                        </a:rPr>
                        <a:t>.06</a:t>
                      </a:r>
                      <a:endParaRPr lang="zh-CN" altLang="en-US" sz="18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45725" marB="45725">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B9CFF9"/>
                    </a:solidFill>
                  </a:tcPr>
                </a:tc>
                <a:extLst>
                  <a:ext uri="{0D108BD9-81ED-4DB2-BD59-A6C34878D82A}">
                    <a16:rowId xmlns:a16="http://schemas.microsoft.com/office/drawing/2014/main" val="10002"/>
                  </a:ext>
                </a:extLst>
              </a:tr>
            </a:tbl>
          </a:graphicData>
        </a:graphic>
      </p:graphicFrame>
      <p:sp>
        <p:nvSpPr>
          <p:cNvPr id="454" name="Google Shape;454;p9"/>
          <p:cNvSpPr/>
          <p:nvPr/>
        </p:nvSpPr>
        <p:spPr>
          <a:xfrm>
            <a:off x="3315509" y="1627567"/>
            <a:ext cx="3502854" cy="914400"/>
          </a:xfrm>
          <a:prstGeom prst="rect">
            <a:avLst/>
          </a:prstGeom>
          <a:solidFill>
            <a:srgbClr val="3372E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原始图像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
        <p:nvSpPr>
          <p:cNvPr id="455" name="Google Shape;455;p9"/>
          <p:cNvSpPr/>
          <p:nvPr/>
        </p:nvSpPr>
        <p:spPr>
          <a:xfrm>
            <a:off x="929552" y="1627567"/>
            <a:ext cx="1687581" cy="914400"/>
          </a:xfrm>
          <a:prstGeom prst="rect">
            <a:avLst/>
          </a:prstGeom>
          <a:solidFill>
            <a:schemeClr val="lt2"/>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增加亮度的</a:t>
            </a:r>
          </a:p>
          <a:p>
            <a:pPr marL="0" marR="0" lvl="0" indent="0" algn="ctr" rtl="0">
              <a:spcBef>
                <a:spcPts val="0"/>
              </a:spcBef>
              <a:spcAft>
                <a:spcPts val="0"/>
              </a:spcAft>
              <a:buNone/>
            </a:pPr>
            <a:r>
              <a:rPr lang="zh-CN" altLang="en-US" sz="1800" b="1">
                <a:solidFill>
                  <a:schemeClr val="lt1"/>
                </a:solidFill>
                <a:latin typeface="Trebuchet MS" panose="020B0603020202020204" pitchFamily="34" charset="0"/>
                <a:ea typeface="黑体" panose="02010609060101010101" pitchFamily="49" charset="-122"/>
                <a:cs typeface="Trebuchet MS"/>
                <a:sym typeface="Trebuchet MS"/>
              </a:rPr>
              <a:t>内核</a:t>
            </a:r>
            <a:endParaRPr lang="zh-CN" altLang="en-US" dirty="0">
              <a:latin typeface="Trebuchet MS" panose="020B0603020202020204" pitchFamily="34" charset="0"/>
              <a:ea typeface="黑体" panose="02010609060101010101" pitchFamily="49" charset="-122"/>
            </a:endParaRPr>
          </a:p>
        </p:txBody>
      </p:sp>
      <p:sp>
        <p:nvSpPr>
          <p:cNvPr id="456" name="Google Shape;456;p9"/>
          <p:cNvSpPr txBox="1"/>
          <p:nvPr/>
        </p:nvSpPr>
        <p:spPr>
          <a:xfrm>
            <a:off x="2796096" y="3918976"/>
            <a:ext cx="402354"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sp>
        <p:nvSpPr>
          <p:cNvPr id="457" name="Google Shape;457;p9"/>
          <p:cNvSpPr txBox="1"/>
          <p:nvPr/>
        </p:nvSpPr>
        <p:spPr>
          <a:xfrm>
            <a:off x="7025911" y="4002076"/>
            <a:ext cx="375103" cy="387798"/>
          </a:xfrm>
          <a:prstGeom prst="rect">
            <a:avLst/>
          </a:prstGeom>
          <a:blipFill rotWithShape="1">
            <a:blip r:embed="rId4">
              <a:alphaModFix/>
            </a:blip>
            <a:stretch>
              <a:fillRect l="-213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1800">
                <a:latin typeface="Trebuchet MS" panose="020B0603020202020204" pitchFamily="34" charset="0"/>
                <a:ea typeface="黑体" panose="02010609060101010101" pitchFamily="49" charset="-122"/>
                <a:cs typeface="Arial"/>
                <a:sym typeface="Arial"/>
              </a:rPr>
              <a:t> </a:t>
            </a:r>
            <a:endParaRPr lang="zh-CN" altLang="en-US" dirty="0">
              <a:latin typeface="Trebuchet MS" panose="020B0603020202020204" pitchFamily="34" charset="0"/>
              <a:ea typeface="黑体" panose="02010609060101010101" pitchFamily="49" charset="-122"/>
            </a:endParaRPr>
          </a:p>
        </p:txBody>
      </p:sp>
      <p:graphicFrame>
        <p:nvGraphicFramePr>
          <p:cNvPr id="458" name="Google Shape;458;p9"/>
          <p:cNvGraphicFramePr/>
          <p:nvPr>
            <p:extLst>
              <p:ext uri="{D42A27DB-BD31-4B8C-83A1-F6EECF244321}">
                <p14:modId xmlns:p14="http://schemas.microsoft.com/office/powerpoint/2010/main" val="2013070064"/>
              </p:ext>
            </p:extLst>
          </p:nvPr>
        </p:nvGraphicFramePr>
        <p:xfrm>
          <a:off x="7516739" y="2948500"/>
          <a:ext cx="2335200" cy="1941000"/>
        </p:xfrm>
        <a:graphic>
          <a:graphicData uri="http://schemas.openxmlformats.org/drawingml/2006/table">
            <a:tbl>
              <a:tblPr firstRow="1" bandRow="1">
                <a:noFill/>
                <a:tableStyleId>{187CAA0A-8FD3-410D-B764-E7D7350C72EB}</a:tableStyleId>
              </a:tblPr>
              <a:tblGrid>
                <a:gridCol w="5838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83800">
                  <a:extLst>
                    <a:ext uri="{9D8B030D-6E8A-4147-A177-3AD203B41FA5}">
                      <a16:colId xmlns:a16="http://schemas.microsoft.com/office/drawing/2014/main" val="20002"/>
                    </a:ext>
                  </a:extLst>
                </a:gridCol>
                <a:gridCol w="583800">
                  <a:extLst>
                    <a:ext uri="{9D8B030D-6E8A-4147-A177-3AD203B41FA5}">
                      <a16:colId xmlns:a16="http://schemas.microsoft.com/office/drawing/2014/main" val="20003"/>
                    </a:ext>
                  </a:extLst>
                </a:gridCol>
              </a:tblGrid>
              <a:tr h="485250">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57150" cap="flat" cmpd="sng">
                      <a:solidFill>
                        <a:schemeClr val="accent3"/>
                      </a:solidFill>
                      <a:prstDash val="solid"/>
                      <a:round/>
                      <a:headEnd type="none" w="sm" len="sm"/>
                      <a:tailEnd type="none" w="sm" len="sm"/>
                    </a:lnR>
                    <a:lnT w="57150" cap="flat" cmpd="sng">
                      <a:solidFill>
                        <a:schemeClr val="accent3"/>
                      </a:solidFill>
                      <a:prstDash val="solid"/>
                      <a:round/>
                      <a:headEnd type="none" w="sm" len="sm"/>
                      <a:tailEnd type="none" w="sm" len="sm"/>
                    </a:lnT>
                    <a:lnB w="57150" cap="flat" cmpd="sng">
                      <a:solidFill>
                        <a:schemeClr val="accent3"/>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57150" cap="flat" cmpd="sng">
                      <a:solidFill>
                        <a:schemeClr val="accent3"/>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chemeClr val="accent3"/>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85250">
                <a:tc>
                  <a:txBody>
                    <a:bodyPr/>
                    <a:lstStyle/>
                    <a:p>
                      <a:pPr marL="0" marR="0" lvl="0" indent="0" algn="ctr" rtl="0">
                        <a:spcBef>
                          <a:spcPts val="0"/>
                        </a:spcBef>
                        <a:spcAft>
                          <a:spcPts val="0"/>
                        </a:spcAft>
                        <a:buNone/>
                      </a:pPr>
                      <a:endParaRPr lang="zh-CN" altLang="en-US" sz="1800" u="none" strike="noStrike" cap="none" dirty="0">
                        <a:solidFill>
                          <a:schemeClr val="lt1"/>
                        </a:solidFill>
                        <a:latin typeface="Trebuchet MS"/>
                        <a:ea typeface="Trebuchet MS"/>
                        <a:cs typeface="Trebuchet MS"/>
                        <a:sym typeface="Trebuchet MS"/>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lang="zh-CN" altLang="en-US" sz="1800" u="none" strike="noStrike" cap="none" dirty="0">
                        <a:solidFill>
                          <a:schemeClr val="dk2"/>
                        </a:solidFill>
                        <a:latin typeface="Trebuchet MS"/>
                        <a:ea typeface="Trebuchet MS"/>
                        <a:cs typeface="Trebuchet MS"/>
                        <a:sym typeface="Trebuchet MS"/>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2"/>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459" name="Google Shape;459;p9"/>
          <p:cNvSpPr/>
          <p:nvPr/>
        </p:nvSpPr>
        <p:spPr>
          <a:xfrm>
            <a:off x="7516739" y="1627567"/>
            <a:ext cx="2335236" cy="914400"/>
          </a:xfrm>
          <a:prstGeom prst="rect">
            <a:avLst/>
          </a:prstGeom>
          <a:solidFill>
            <a:srgbClr val="00573C"/>
          </a:soli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altLang="en-US" sz="2000" b="1">
                <a:solidFill>
                  <a:schemeClr val="lt1"/>
                </a:solidFill>
                <a:latin typeface="Trebuchet MS" panose="020B0603020202020204" pitchFamily="34" charset="0"/>
                <a:ea typeface="黑体" panose="02010609060101010101" pitchFamily="49" charset="-122"/>
                <a:cs typeface="Trebuchet MS"/>
                <a:sym typeface="Trebuchet MS"/>
              </a:rPr>
              <a:t>卷积后的图像</a:t>
            </a:r>
            <a:endParaRPr lang="zh-CN" altLang="en-US" sz="2000" b="1" dirty="0">
              <a:solidFill>
                <a:schemeClr val="lt1"/>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3540</Words>
  <Application>Microsoft Office PowerPoint</Application>
  <PresentationFormat>Custom</PresentationFormat>
  <Paragraphs>949</Paragraphs>
  <Slides>29</Slides>
  <Notes>29</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29</vt:i4>
      </vt:variant>
    </vt:vector>
  </HeadingPairs>
  <TitlesOfParts>
    <vt:vector size="42" baseType="lpstr">
      <vt:lpstr>Gill Sans</vt:lpstr>
      <vt:lpstr>Noto Sans Symbols</vt:lpstr>
      <vt:lpstr>Microsoft YaHei</vt:lpstr>
      <vt:lpstr>Microsoft YaHei</vt:lpstr>
      <vt:lpstr>Arial</vt:lpstr>
      <vt:lpstr>Cambria Math</vt:lpstr>
      <vt:lpstr>Trebuchet MS</vt:lpstr>
      <vt:lpstr>Wingdings</vt:lpstr>
      <vt:lpstr>Title &amp; Bullet</vt:lpstr>
      <vt:lpstr>1_Gallery</vt:lpstr>
      <vt:lpstr>1_Title &amp; Bullet</vt:lpstr>
      <vt:lpstr>12_Title &amp; Bullet</vt:lpstr>
      <vt:lpstr>2_Title &amp; Bullet</vt:lpstr>
      <vt:lpstr>深度学习基础知识</vt:lpstr>
      <vt:lpstr>课程议题</vt:lpstr>
      <vt:lpstr>课程议题 – 第 3 部分</vt:lpstr>
      <vt:lpstr>练习回顾</vt:lpstr>
      <vt:lpstr>内核和卷积</vt:lpstr>
      <vt:lpstr>内核和卷积</vt:lpstr>
      <vt:lpstr>内核和卷积</vt:lpstr>
      <vt:lpstr>内核和卷积</vt:lpstr>
      <vt:lpstr>内核和卷积</vt:lpstr>
      <vt:lpstr>内核和卷积</vt:lpstr>
      <vt:lpstr>内核和卷积</vt:lpstr>
      <vt:lpstr>内核和卷积</vt:lpstr>
      <vt:lpstr>内核和卷积</vt:lpstr>
      <vt:lpstr>步长</vt:lpstr>
      <vt:lpstr>PowerPoint Presentation</vt:lpstr>
      <vt:lpstr>PowerPoint Presentation</vt:lpstr>
      <vt:lpstr>内核和神经网络</vt:lpstr>
      <vt:lpstr>内核和神经网络</vt:lpstr>
      <vt:lpstr>内核和神经网络</vt:lpstr>
      <vt:lpstr>内核和神经网络</vt:lpstr>
      <vt:lpstr>查找边缘</vt:lpstr>
      <vt:lpstr>神经网络感知</vt:lpstr>
      <vt:lpstr>神经网络感知</vt:lpstr>
      <vt:lpstr>模型中的其他层</vt:lpstr>
      <vt:lpstr>最大池化层</vt:lpstr>
      <vt:lpstr>DROPOUT</vt:lpstr>
      <vt:lpstr>完整架构</vt:lpstr>
      <vt:lpstr>开始吧！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深度学习基础知识</dc:title>
  <dc:creator>Danielle Detering</dc:creator>
  <cp:lastModifiedBy>Leo Huang (DLI)</cp:lastModifiedBy>
  <cp:revision>6</cp:revision>
  <dcterms:created xsi:type="dcterms:W3CDTF">2020-08-26T23:09:00Z</dcterms:created>
  <dcterms:modified xsi:type="dcterms:W3CDTF">2024-07-11T04:57:07Z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2020-08-27T01:49:23.8478857Z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ContentTypeId">
    <vt:lpwstr>0x01010004CF33B71089DC448F3A861CCE49DD4C</vt:lpwstr>
  </property>
  <property fmtid="{D5CDD505-2E9C-101B-9397-08002B2CF9AE}" pid="11" name="KSOProductBuildVer">
    <vt:lpwstr>2052-11.1.0.9827</vt:lpwstr>
  </property>
</Properties>
</file>